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0" r:id="rId4"/>
  </p:sldMasterIdLst>
  <p:notesMasterIdLst>
    <p:notesMasterId r:id="rId23"/>
  </p:notesMasterIdLst>
  <p:handoutMasterIdLst>
    <p:handoutMasterId r:id="rId24"/>
  </p:handoutMasterIdLst>
  <p:sldIdLst>
    <p:sldId id="256" r:id="rId5"/>
    <p:sldId id="265" r:id="rId6"/>
    <p:sldId id="262" r:id="rId7"/>
    <p:sldId id="266" r:id="rId8"/>
    <p:sldId id="267" r:id="rId9"/>
    <p:sldId id="268" r:id="rId10"/>
    <p:sldId id="269" r:id="rId11"/>
    <p:sldId id="270" r:id="rId12"/>
    <p:sldId id="271" r:id="rId13"/>
    <p:sldId id="272" r:id="rId14"/>
    <p:sldId id="273" r:id="rId15"/>
    <p:sldId id="274" r:id="rId16"/>
    <p:sldId id="275" r:id="rId17"/>
    <p:sldId id="276" r:id="rId18"/>
    <p:sldId id="277" r:id="rId19"/>
    <p:sldId id="278" r:id="rId20"/>
    <p:sldId id="279" r:id="rId21"/>
    <p:sldId id="280" r:id="rId22"/>
  </p:sldIdLst>
  <p:sldSz cx="9144000" cy="6858000" type="screen4x3"/>
  <p:notesSz cx="6805613"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32D91"/>
    <a:srgbClr val="1CADE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66FC1A7-ABEC-43E0-BEA2-89D29B753260}" v="135" dt="2020-08-23T11:16:44.09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294" autoAdjust="0"/>
    <p:restoredTop sz="94660"/>
  </p:normalViewPr>
  <p:slideViewPr>
    <p:cSldViewPr>
      <p:cViewPr varScale="1">
        <p:scale>
          <a:sx n="86" d="100"/>
          <a:sy n="86" d="100"/>
        </p:scale>
        <p:origin x="1542"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heme" Target="theme/theme1.xml"/><Relationship Id="rId30"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r Porter" userId="caeb4aa7-6afb-46a3-a995-19b0c182e2ba" providerId="ADAL" clId="{366FC1A7-ABEC-43E0-BEA2-89D29B753260}"/>
    <pc:docChg chg="undo redo custSel addSld delSld modSld">
      <pc:chgData name="Mr Porter" userId="caeb4aa7-6afb-46a3-a995-19b0c182e2ba" providerId="ADAL" clId="{366FC1A7-ABEC-43E0-BEA2-89D29B753260}" dt="2020-08-23T11:16:58.569" v="1741" actId="20577"/>
      <pc:docMkLst>
        <pc:docMk/>
      </pc:docMkLst>
      <pc:sldChg chg="addSp delSp modSp mod">
        <pc:chgData name="Mr Porter" userId="caeb4aa7-6afb-46a3-a995-19b0c182e2ba" providerId="ADAL" clId="{366FC1A7-ABEC-43E0-BEA2-89D29B753260}" dt="2020-08-23T10:42:30.974" v="243"/>
        <pc:sldMkLst>
          <pc:docMk/>
          <pc:sldMk cId="3606514065" sldId="256"/>
        </pc:sldMkLst>
        <pc:spChg chg="mod">
          <ac:chgData name="Mr Porter" userId="caeb4aa7-6afb-46a3-a995-19b0c182e2ba" providerId="ADAL" clId="{366FC1A7-ABEC-43E0-BEA2-89D29B753260}" dt="2020-08-23T10:39:18.794" v="16" actId="20577"/>
          <ac:spMkLst>
            <pc:docMk/>
            <pc:sldMk cId="3606514065" sldId="256"/>
            <ac:spMk id="3" creationId="{00000000-0000-0000-0000-000000000000}"/>
          </ac:spMkLst>
        </pc:spChg>
        <pc:picChg chg="del">
          <ac:chgData name="Mr Porter" userId="caeb4aa7-6afb-46a3-a995-19b0c182e2ba" providerId="ADAL" clId="{366FC1A7-ABEC-43E0-BEA2-89D29B753260}" dt="2020-08-23T10:39:14.638" v="0" actId="478"/>
          <ac:picMkLst>
            <pc:docMk/>
            <pc:sldMk cId="3606514065" sldId="256"/>
            <ac:picMk id="4" creationId="{00000000-0000-0000-0000-000000000000}"/>
          </ac:picMkLst>
        </pc:picChg>
        <pc:picChg chg="add mod">
          <ac:chgData name="Mr Porter" userId="caeb4aa7-6afb-46a3-a995-19b0c182e2ba" providerId="ADAL" clId="{366FC1A7-ABEC-43E0-BEA2-89D29B753260}" dt="2020-08-23T10:42:30.974" v="243"/>
          <ac:picMkLst>
            <pc:docMk/>
            <pc:sldMk cId="3606514065" sldId="256"/>
            <ac:picMk id="1026" creationId="{52E0A560-DCE0-422C-AB07-4D333F32DEB1}"/>
          </ac:picMkLst>
        </pc:picChg>
      </pc:sldChg>
      <pc:sldChg chg="del">
        <pc:chgData name="Mr Porter" userId="caeb4aa7-6afb-46a3-a995-19b0c182e2ba" providerId="ADAL" clId="{366FC1A7-ABEC-43E0-BEA2-89D29B753260}" dt="2020-08-23T10:40:01.369" v="223" actId="47"/>
        <pc:sldMkLst>
          <pc:docMk/>
          <pc:sldMk cId="2124926539" sldId="258"/>
        </pc:sldMkLst>
      </pc:sldChg>
      <pc:sldChg chg="del">
        <pc:chgData name="Mr Porter" userId="caeb4aa7-6afb-46a3-a995-19b0c182e2ba" providerId="ADAL" clId="{366FC1A7-ABEC-43E0-BEA2-89D29B753260}" dt="2020-08-23T10:40:10.947" v="231" actId="47"/>
        <pc:sldMkLst>
          <pc:docMk/>
          <pc:sldMk cId="3000253610" sldId="260"/>
        </pc:sldMkLst>
      </pc:sldChg>
      <pc:sldChg chg="del">
        <pc:chgData name="Mr Porter" userId="caeb4aa7-6afb-46a3-a995-19b0c182e2ba" providerId="ADAL" clId="{366FC1A7-ABEC-43E0-BEA2-89D29B753260}" dt="2020-08-23T10:40:10.244" v="230" actId="47"/>
        <pc:sldMkLst>
          <pc:docMk/>
          <pc:sldMk cId="1920951925" sldId="261"/>
        </pc:sldMkLst>
      </pc:sldChg>
      <pc:sldChg chg="addSp delSp modSp mod setBg">
        <pc:chgData name="Mr Porter" userId="caeb4aa7-6afb-46a3-a995-19b0c182e2ba" providerId="ADAL" clId="{366FC1A7-ABEC-43E0-BEA2-89D29B753260}" dt="2020-08-23T10:47:38.332" v="359" actId="18131"/>
        <pc:sldMkLst>
          <pc:docMk/>
          <pc:sldMk cId="3389500544" sldId="262"/>
        </pc:sldMkLst>
        <pc:spChg chg="mod">
          <ac:chgData name="Mr Porter" userId="caeb4aa7-6afb-46a3-a995-19b0c182e2ba" providerId="ADAL" clId="{366FC1A7-ABEC-43E0-BEA2-89D29B753260}" dt="2020-08-23T10:46:08.944" v="314" actId="26606"/>
          <ac:spMkLst>
            <pc:docMk/>
            <pc:sldMk cId="3389500544" sldId="262"/>
            <ac:spMk id="2" creationId="{00000000-0000-0000-0000-000000000000}"/>
          </ac:spMkLst>
        </pc:spChg>
        <pc:spChg chg="mod">
          <ac:chgData name="Mr Porter" userId="caeb4aa7-6afb-46a3-a995-19b0c182e2ba" providerId="ADAL" clId="{366FC1A7-ABEC-43E0-BEA2-89D29B753260}" dt="2020-08-23T10:46:08.944" v="314" actId="26606"/>
          <ac:spMkLst>
            <pc:docMk/>
            <pc:sldMk cId="3389500544" sldId="262"/>
            <ac:spMk id="4" creationId="{00000000-0000-0000-0000-000000000000}"/>
          </ac:spMkLst>
        </pc:spChg>
        <pc:spChg chg="add del">
          <ac:chgData name="Mr Porter" userId="caeb4aa7-6afb-46a3-a995-19b0c182e2ba" providerId="ADAL" clId="{366FC1A7-ABEC-43E0-BEA2-89D29B753260}" dt="2020-08-23T10:46:08.944" v="314" actId="26606"/>
          <ac:spMkLst>
            <pc:docMk/>
            <pc:sldMk cId="3389500544" sldId="262"/>
            <ac:spMk id="71" creationId="{4FAE1107-CEC3-4041-8BAA-CDB6F6759B35}"/>
          </ac:spMkLst>
        </pc:spChg>
        <pc:spChg chg="add del">
          <ac:chgData name="Mr Porter" userId="caeb4aa7-6afb-46a3-a995-19b0c182e2ba" providerId="ADAL" clId="{366FC1A7-ABEC-43E0-BEA2-89D29B753260}" dt="2020-08-23T10:44:33.029" v="293" actId="26606"/>
          <ac:spMkLst>
            <pc:docMk/>
            <pc:sldMk cId="3389500544" sldId="262"/>
            <ac:spMk id="135" creationId="{6109556B-EAE9-4435-B409-0519F2CBDB14}"/>
          </ac:spMkLst>
        </pc:spChg>
        <pc:spChg chg="add del">
          <ac:chgData name="Mr Porter" userId="caeb4aa7-6afb-46a3-a995-19b0c182e2ba" providerId="ADAL" clId="{366FC1A7-ABEC-43E0-BEA2-89D29B753260}" dt="2020-08-23T10:45:32.991" v="305" actId="26606"/>
          <ac:spMkLst>
            <pc:docMk/>
            <pc:sldMk cId="3389500544" sldId="262"/>
            <ac:spMk id="2052" creationId="{6109556B-EAE9-4435-B409-0519F2CBDB14}"/>
          </ac:spMkLst>
        </pc:spChg>
        <pc:spChg chg="add del">
          <ac:chgData name="Mr Porter" userId="caeb4aa7-6afb-46a3-a995-19b0c182e2ba" providerId="ADAL" clId="{366FC1A7-ABEC-43E0-BEA2-89D29B753260}" dt="2020-08-23T10:46:08.944" v="314" actId="26606"/>
          <ac:spMkLst>
            <pc:docMk/>
            <pc:sldMk cId="3389500544" sldId="262"/>
            <ac:spMk id="2054" creationId="{81AEB8A9-B768-4E30-BA55-D919E6687343}"/>
          </ac:spMkLst>
        </pc:spChg>
        <pc:picChg chg="del">
          <ac:chgData name="Mr Porter" userId="caeb4aa7-6afb-46a3-a995-19b0c182e2ba" providerId="ADAL" clId="{366FC1A7-ABEC-43E0-BEA2-89D29B753260}" dt="2020-08-23T10:40:04.838" v="226" actId="478"/>
          <ac:picMkLst>
            <pc:docMk/>
            <pc:sldMk cId="3389500544" sldId="262"/>
            <ac:picMk id="1026" creationId="{EDD9BF8E-1ED6-4423-B758-BC2EAFF8F8CD}"/>
          </ac:picMkLst>
        </pc:picChg>
        <pc:picChg chg="add mod">
          <ac:chgData name="Mr Porter" userId="caeb4aa7-6afb-46a3-a995-19b0c182e2ba" providerId="ADAL" clId="{366FC1A7-ABEC-43E0-BEA2-89D29B753260}" dt="2020-08-23T10:47:38.332" v="359" actId="18131"/>
          <ac:picMkLst>
            <pc:docMk/>
            <pc:sldMk cId="3389500544" sldId="262"/>
            <ac:picMk id="2050" creationId="{341D95D9-C3CD-4E8F-AB7E-7B01C76AC54A}"/>
          </ac:picMkLst>
        </pc:picChg>
        <pc:cxnChg chg="add del">
          <ac:chgData name="Mr Porter" userId="caeb4aa7-6afb-46a3-a995-19b0c182e2ba" providerId="ADAL" clId="{366FC1A7-ABEC-43E0-BEA2-89D29B753260}" dt="2020-08-23T10:46:08.944" v="314" actId="26606"/>
          <ac:cxnSpMkLst>
            <pc:docMk/>
            <pc:sldMk cId="3389500544" sldId="262"/>
            <ac:cxnSpMk id="73" creationId="{1AEA88FB-F5DD-45CE-AAE1-7B33D0ABDD25}"/>
          </ac:cxnSpMkLst>
        </pc:cxnChg>
        <pc:cxnChg chg="add del">
          <ac:chgData name="Mr Porter" userId="caeb4aa7-6afb-46a3-a995-19b0c182e2ba" providerId="ADAL" clId="{366FC1A7-ABEC-43E0-BEA2-89D29B753260}" dt="2020-08-23T10:44:33.029" v="293" actId="26606"/>
          <ac:cxnSpMkLst>
            <pc:docMk/>
            <pc:sldMk cId="3389500544" sldId="262"/>
            <ac:cxnSpMk id="137" creationId="{5814CCBE-423E-41B2-A9F3-82679F490EF4}"/>
          </ac:cxnSpMkLst>
        </pc:cxnChg>
        <pc:cxnChg chg="add del">
          <ac:chgData name="Mr Porter" userId="caeb4aa7-6afb-46a3-a995-19b0c182e2ba" providerId="ADAL" clId="{366FC1A7-ABEC-43E0-BEA2-89D29B753260}" dt="2020-08-23T10:45:32.991" v="305" actId="26606"/>
          <ac:cxnSpMkLst>
            <pc:docMk/>
            <pc:sldMk cId="3389500544" sldId="262"/>
            <ac:cxnSpMk id="2053" creationId="{5814CCBE-423E-41B2-A9F3-82679F490EF4}"/>
          </ac:cxnSpMkLst>
        </pc:cxnChg>
      </pc:sldChg>
      <pc:sldChg chg="del">
        <pc:chgData name="Mr Porter" userId="caeb4aa7-6afb-46a3-a995-19b0c182e2ba" providerId="ADAL" clId="{366FC1A7-ABEC-43E0-BEA2-89D29B753260}" dt="2020-08-23T10:40:03.728" v="225" actId="47"/>
        <pc:sldMkLst>
          <pc:docMk/>
          <pc:sldMk cId="4138916348" sldId="263"/>
        </pc:sldMkLst>
      </pc:sldChg>
      <pc:sldChg chg="del">
        <pc:chgData name="Mr Porter" userId="caeb4aa7-6afb-46a3-a995-19b0c182e2ba" providerId="ADAL" clId="{366FC1A7-ABEC-43E0-BEA2-89D29B753260}" dt="2020-08-23T10:40:03.010" v="224" actId="47"/>
        <pc:sldMkLst>
          <pc:docMk/>
          <pc:sldMk cId="2352776775" sldId="264"/>
        </pc:sldMkLst>
      </pc:sldChg>
      <pc:sldChg chg="modSp mod">
        <pc:chgData name="Mr Porter" userId="caeb4aa7-6afb-46a3-a995-19b0c182e2ba" providerId="ADAL" clId="{366FC1A7-ABEC-43E0-BEA2-89D29B753260}" dt="2020-08-23T10:39:58.416" v="222" actId="20577"/>
        <pc:sldMkLst>
          <pc:docMk/>
          <pc:sldMk cId="1086408598" sldId="265"/>
        </pc:sldMkLst>
        <pc:spChg chg="mod">
          <ac:chgData name="Mr Porter" userId="caeb4aa7-6afb-46a3-a995-19b0c182e2ba" providerId="ADAL" clId="{366FC1A7-ABEC-43E0-BEA2-89D29B753260}" dt="2020-08-23T10:39:58.416" v="222" actId="20577"/>
          <ac:spMkLst>
            <pc:docMk/>
            <pc:sldMk cId="1086408598" sldId="265"/>
            <ac:spMk id="2" creationId="{00000000-0000-0000-0000-000000000000}"/>
          </ac:spMkLst>
        </pc:spChg>
      </pc:sldChg>
      <pc:sldChg chg="modSp add mod">
        <pc:chgData name="Mr Porter" userId="caeb4aa7-6afb-46a3-a995-19b0c182e2ba" providerId="ADAL" clId="{366FC1A7-ABEC-43E0-BEA2-89D29B753260}" dt="2020-08-23T10:47:01.170" v="352" actId="20577"/>
        <pc:sldMkLst>
          <pc:docMk/>
          <pc:sldMk cId="4185204530" sldId="266"/>
        </pc:sldMkLst>
        <pc:spChg chg="mod">
          <ac:chgData name="Mr Porter" userId="caeb4aa7-6afb-46a3-a995-19b0c182e2ba" providerId="ADAL" clId="{366FC1A7-ABEC-43E0-BEA2-89D29B753260}" dt="2020-08-23T10:47:01.170" v="352" actId="20577"/>
          <ac:spMkLst>
            <pc:docMk/>
            <pc:sldMk cId="4185204530" sldId="266"/>
            <ac:spMk id="2" creationId="{00000000-0000-0000-0000-000000000000}"/>
          </ac:spMkLst>
        </pc:spChg>
        <pc:spChg chg="mod">
          <ac:chgData name="Mr Porter" userId="caeb4aa7-6afb-46a3-a995-19b0c182e2ba" providerId="ADAL" clId="{366FC1A7-ABEC-43E0-BEA2-89D29B753260}" dt="2020-08-23T10:46:45.565" v="347" actId="207"/>
          <ac:spMkLst>
            <pc:docMk/>
            <pc:sldMk cId="4185204530" sldId="266"/>
            <ac:spMk id="4" creationId="{00000000-0000-0000-0000-000000000000}"/>
          </ac:spMkLst>
        </pc:spChg>
      </pc:sldChg>
      <pc:sldChg chg="addSp modSp add mod">
        <pc:chgData name="Mr Porter" userId="caeb4aa7-6afb-46a3-a995-19b0c182e2ba" providerId="ADAL" clId="{366FC1A7-ABEC-43E0-BEA2-89D29B753260}" dt="2020-08-23T10:50:04.070" v="515" actId="20577"/>
        <pc:sldMkLst>
          <pc:docMk/>
          <pc:sldMk cId="3176927581" sldId="267"/>
        </pc:sldMkLst>
        <pc:spChg chg="mod">
          <ac:chgData name="Mr Porter" userId="caeb4aa7-6afb-46a3-a995-19b0c182e2ba" providerId="ADAL" clId="{366FC1A7-ABEC-43E0-BEA2-89D29B753260}" dt="2020-08-23T10:50:04.070" v="515" actId="20577"/>
          <ac:spMkLst>
            <pc:docMk/>
            <pc:sldMk cId="3176927581" sldId="267"/>
            <ac:spMk id="2" creationId="{00000000-0000-0000-0000-000000000000}"/>
          </ac:spMkLst>
        </pc:spChg>
        <pc:spChg chg="mod">
          <ac:chgData name="Mr Porter" userId="caeb4aa7-6afb-46a3-a995-19b0c182e2ba" providerId="ADAL" clId="{366FC1A7-ABEC-43E0-BEA2-89D29B753260}" dt="2020-08-23T10:47:53.694" v="368" actId="20577"/>
          <ac:spMkLst>
            <pc:docMk/>
            <pc:sldMk cId="3176927581" sldId="267"/>
            <ac:spMk id="4" creationId="{00000000-0000-0000-0000-000000000000}"/>
          </ac:spMkLst>
        </pc:spChg>
        <pc:picChg chg="add mod">
          <ac:chgData name="Mr Porter" userId="caeb4aa7-6afb-46a3-a995-19b0c182e2ba" providerId="ADAL" clId="{366FC1A7-ABEC-43E0-BEA2-89D29B753260}" dt="2020-08-23T10:49:23.908" v="378" actId="1076"/>
          <ac:picMkLst>
            <pc:docMk/>
            <pc:sldMk cId="3176927581" sldId="267"/>
            <ac:picMk id="3074" creationId="{E30711CB-9683-4FBF-8438-9967B9CF0F0C}"/>
          </ac:picMkLst>
        </pc:picChg>
      </pc:sldChg>
      <pc:sldChg chg="addSp modSp add mod">
        <pc:chgData name="Mr Porter" userId="caeb4aa7-6afb-46a3-a995-19b0c182e2ba" providerId="ADAL" clId="{366FC1A7-ABEC-43E0-BEA2-89D29B753260}" dt="2020-08-23T10:51:30.174" v="573" actId="14100"/>
        <pc:sldMkLst>
          <pc:docMk/>
          <pc:sldMk cId="1815665733" sldId="268"/>
        </pc:sldMkLst>
        <pc:spChg chg="mod">
          <ac:chgData name="Mr Porter" userId="caeb4aa7-6afb-46a3-a995-19b0c182e2ba" providerId="ADAL" clId="{366FC1A7-ABEC-43E0-BEA2-89D29B753260}" dt="2020-08-23T10:50:44.773" v="569" actId="113"/>
          <ac:spMkLst>
            <pc:docMk/>
            <pc:sldMk cId="1815665733" sldId="268"/>
            <ac:spMk id="2" creationId="{00000000-0000-0000-0000-000000000000}"/>
          </ac:spMkLst>
        </pc:spChg>
        <pc:spChg chg="mod">
          <ac:chgData name="Mr Porter" userId="caeb4aa7-6afb-46a3-a995-19b0c182e2ba" providerId="ADAL" clId="{366FC1A7-ABEC-43E0-BEA2-89D29B753260}" dt="2020-08-23T10:50:21.225" v="559" actId="20577"/>
          <ac:spMkLst>
            <pc:docMk/>
            <pc:sldMk cId="1815665733" sldId="268"/>
            <ac:spMk id="4" creationId="{00000000-0000-0000-0000-000000000000}"/>
          </ac:spMkLst>
        </pc:spChg>
        <pc:picChg chg="add mod">
          <ac:chgData name="Mr Porter" userId="caeb4aa7-6afb-46a3-a995-19b0c182e2ba" providerId="ADAL" clId="{366FC1A7-ABEC-43E0-BEA2-89D29B753260}" dt="2020-08-23T10:51:30.174" v="573" actId="14100"/>
          <ac:picMkLst>
            <pc:docMk/>
            <pc:sldMk cId="1815665733" sldId="268"/>
            <ac:picMk id="4098" creationId="{CB921423-9E3A-4AAF-8260-62D5579029BA}"/>
          </ac:picMkLst>
        </pc:picChg>
      </pc:sldChg>
      <pc:sldChg chg="addSp modSp add mod modAnim">
        <pc:chgData name="Mr Porter" userId="caeb4aa7-6afb-46a3-a995-19b0c182e2ba" providerId="ADAL" clId="{366FC1A7-ABEC-43E0-BEA2-89D29B753260}" dt="2020-08-23T10:57:16.163" v="808"/>
        <pc:sldMkLst>
          <pc:docMk/>
          <pc:sldMk cId="2651802617" sldId="269"/>
        </pc:sldMkLst>
        <pc:spChg chg="mod">
          <ac:chgData name="Mr Porter" userId="caeb4aa7-6afb-46a3-a995-19b0c182e2ba" providerId="ADAL" clId="{366FC1A7-ABEC-43E0-BEA2-89D29B753260}" dt="2020-08-23T10:57:12.033" v="807" actId="403"/>
          <ac:spMkLst>
            <pc:docMk/>
            <pc:sldMk cId="2651802617" sldId="269"/>
            <ac:spMk id="2" creationId="{00000000-0000-0000-0000-000000000000}"/>
          </ac:spMkLst>
        </pc:spChg>
        <pc:spChg chg="mod">
          <ac:chgData name="Mr Porter" userId="caeb4aa7-6afb-46a3-a995-19b0c182e2ba" providerId="ADAL" clId="{366FC1A7-ABEC-43E0-BEA2-89D29B753260}" dt="2020-08-23T10:51:43.303" v="582" actId="20577"/>
          <ac:spMkLst>
            <pc:docMk/>
            <pc:sldMk cId="2651802617" sldId="269"/>
            <ac:spMk id="4" creationId="{00000000-0000-0000-0000-000000000000}"/>
          </ac:spMkLst>
        </pc:spChg>
        <pc:picChg chg="add mod">
          <ac:chgData name="Mr Porter" userId="caeb4aa7-6afb-46a3-a995-19b0c182e2ba" providerId="ADAL" clId="{366FC1A7-ABEC-43E0-BEA2-89D29B753260}" dt="2020-08-23T10:53:49.130" v="714" actId="14100"/>
          <ac:picMkLst>
            <pc:docMk/>
            <pc:sldMk cId="2651802617" sldId="269"/>
            <ac:picMk id="5122" creationId="{230D7CFD-0C36-43CA-A6D9-148519B782F6}"/>
          </ac:picMkLst>
        </pc:picChg>
      </pc:sldChg>
      <pc:sldChg chg="addSp modSp add mod">
        <pc:chgData name="Mr Porter" userId="caeb4aa7-6afb-46a3-a995-19b0c182e2ba" providerId="ADAL" clId="{366FC1A7-ABEC-43E0-BEA2-89D29B753260}" dt="2020-08-23T10:54:54.167" v="752" actId="14100"/>
        <pc:sldMkLst>
          <pc:docMk/>
          <pc:sldMk cId="3675072080" sldId="270"/>
        </pc:sldMkLst>
        <pc:spChg chg="mod">
          <ac:chgData name="Mr Porter" userId="caeb4aa7-6afb-46a3-a995-19b0c182e2ba" providerId="ADAL" clId="{366FC1A7-ABEC-43E0-BEA2-89D29B753260}" dt="2020-08-23T10:54:10.761" v="742" actId="403"/>
          <ac:spMkLst>
            <pc:docMk/>
            <pc:sldMk cId="3675072080" sldId="270"/>
            <ac:spMk id="2" creationId="{00000000-0000-0000-0000-000000000000}"/>
          </ac:spMkLst>
        </pc:spChg>
        <pc:spChg chg="mod">
          <ac:chgData name="Mr Porter" userId="caeb4aa7-6afb-46a3-a995-19b0c182e2ba" providerId="ADAL" clId="{366FC1A7-ABEC-43E0-BEA2-89D29B753260}" dt="2020-08-23T10:53:58.629" v="738" actId="20577"/>
          <ac:spMkLst>
            <pc:docMk/>
            <pc:sldMk cId="3675072080" sldId="270"/>
            <ac:spMk id="4" creationId="{00000000-0000-0000-0000-000000000000}"/>
          </ac:spMkLst>
        </pc:spChg>
        <pc:picChg chg="add mod">
          <ac:chgData name="Mr Porter" userId="caeb4aa7-6afb-46a3-a995-19b0c182e2ba" providerId="ADAL" clId="{366FC1A7-ABEC-43E0-BEA2-89D29B753260}" dt="2020-08-23T10:54:54.167" v="752" actId="14100"/>
          <ac:picMkLst>
            <pc:docMk/>
            <pc:sldMk cId="3675072080" sldId="270"/>
            <ac:picMk id="6146" creationId="{1DCC6567-7410-4F3A-BB44-024989BEBAAE}"/>
          </ac:picMkLst>
        </pc:picChg>
      </pc:sldChg>
      <pc:sldChg chg="addSp modSp add mod">
        <pc:chgData name="Mr Porter" userId="caeb4aa7-6afb-46a3-a995-19b0c182e2ba" providerId="ADAL" clId="{366FC1A7-ABEC-43E0-BEA2-89D29B753260}" dt="2020-08-23T10:55:41.395" v="771" actId="14100"/>
        <pc:sldMkLst>
          <pc:docMk/>
          <pc:sldMk cId="3479119350" sldId="271"/>
        </pc:sldMkLst>
        <pc:spChg chg="mod">
          <ac:chgData name="Mr Porter" userId="caeb4aa7-6afb-46a3-a995-19b0c182e2ba" providerId="ADAL" clId="{366FC1A7-ABEC-43E0-BEA2-89D29B753260}" dt="2020-08-23T10:55:13.273" v="767" actId="403"/>
          <ac:spMkLst>
            <pc:docMk/>
            <pc:sldMk cId="3479119350" sldId="271"/>
            <ac:spMk id="2" creationId="{00000000-0000-0000-0000-000000000000}"/>
          </ac:spMkLst>
        </pc:spChg>
        <pc:spChg chg="mod">
          <ac:chgData name="Mr Porter" userId="caeb4aa7-6afb-46a3-a995-19b0c182e2ba" providerId="ADAL" clId="{366FC1A7-ABEC-43E0-BEA2-89D29B753260}" dt="2020-08-23T10:55:03.064" v="763" actId="20577"/>
          <ac:spMkLst>
            <pc:docMk/>
            <pc:sldMk cId="3479119350" sldId="271"/>
            <ac:spMk id="4" creationId="{00000000-0000-0000-0000-000000000000}"/>
          </ac:spMkLst>
        </pc:spChg>
        <pc:picChg chg="add mod">
          <ac:chgData name="Mr Porter" userId="caeb4aa7-6afb-46a3-a995-19b0c182e2ba" providerId="ADAL" clId="{366FC1A7-ABEC-43E0-BEA2-89D29B753260}" dt="2020-08-23T10:55:41.395" v="771" actId="14100"/>
          <ac:picMkLst>
            <pc:docMk/>
            <pc:sldMk cId="3479119350" sldId="271"/>
            <ac:picMk id="7170" creationId="{43CBE429-BF69-4049-8F18-BBEC2869A4E1}"/>
          </ac:picMkLst>
        </pc:picChg>
      </pc:sldChg>
      <pc:sldChg chg="addSp modSp add mod">
        <pc:chgData name="Mr Porter" userId="caeb4aa7-6afb-46a3-a995-19b0c182e2ba" providerId="ADAL" clId="{366FC1A7-ABEC-43E0-BEA2-89D29B753260}" dt="2020-08-23T10:56:44.997" v="795" actId="14100"/>
        <pc:sldMkLst>
          <pc:docMk/>
          <pc:sldMk cId="1491137677" sldId="272"/>
        </pc:sldMkLst>
        <pc:spChg chg="mod">
          <ac:chgData name="Mr Porter" userId="caeb4aa7-6afb-46a3-a995-19b0c182e2ba" providerId="ADAL" clId="{366FC1A7-ABEC-43E0-BEA2-89D29B753260}" dt="2020-08-23T10:56:06.878" v="790" actId="27636"/>
          <ac:spMkLst>
            <pc:docMk/>
            <pc:sldMk cId="1491137677" sldId="272"/>
            <ac:spMk id="2" creationId="{00000000-0000-0000-0000-000000000000}"/>
          </ac:spMkLst>
        </pc:spChg>
        <pc:spChg chg="mod">
          <ac:chgData name="Mr Porter" userId="caeb4aa7-6afb-46a3-a995-19b0c182e2ba" providerId="ADAL" clId="{366FC1A7-ABEC-43E0-BEA2-89D29B753260}" dt="2020-08-23T10:55:56.425" v="783" actId="20577"/>
          <ac:spMkLst>
            <pc:docMk/>
            <pc:sldMk cId="1491137677" sldId="272"/>
            <ac:spMk id="4" creationId="{00000000-0000-0000-0000-000000000000}"/>
          </ac:spMkLst>
        </pc:spChg>
        <pc:picChg chg="add mod">
          <ac:chgData name="Mr Porter" userId="caeb4aa7-6afb-46a3-a995-19b0c182e2ba" providerId="ADAL" clId="{366FC1A7-ABEC-43E0-BEA2-89D29B753260}" dt="2020-08-23T10:56:44.997" v="795" actId="14100"/>
          <ac:picMkLst>
            <pc:docMk/>
            <pc:sldMk cId="1491137677" sldId="272"/>
            <ac:picMk id="8194" creationId="{5FCFB228-B891-4858-95D9-AFB83B0DE6A5}"/>
          </ac:picMkLst>
        </pc:picChg>
      </pc:sldChg>
      <pc:sldChg chg="addSp modSp add mod modAnim">
        <pc:chgData name="Mr Porter" userId="caeb4aa7-6afb-46a3-a995-19b0c182e2ba" providerId="ADAL" clId="{366FC1A7-ABEC-43E0-BEA2-89D29B753260}" dt="2020-08-23T10:59:15.801" v="949"/>
        <pc:sldMkLst>
          <pc:docMk/>
          <pc:sldMk cId="2552166137" sldId="273"/>
        </pc:sldMkLst>
        <pc:spChg chg="mod">
          <ac:chgData name="Mr Porter" userId="caeb4aa7-6afb-46a3-a995-19b0c182e2ba" providerId="ADAL" clId="{366FC1A7-ABEC-43E0-BEA2-89D29B753260}" dt="2020-08-23T10:59:10.324" v="948" actId="20577"/>
          <ac:spMkLst>
            <pc:docMk/>
            <pc:sldMk cId="2552166137" sldId="273"/>
            <ac:spMk id="2" creationId="{00000000-0000-0000-0000-000000000000}"/>
          </ac:spMkLst>
        </pc:spChg>
        <pc:spChg chg="mod">
          <ac:chgData name="Mr Porter" userId="caeb4aa7-6afb-46a3-a995-19b0c182e2ba" providerId="ADAL" clId="{366FC1A7-ABEC-43E0-BEA2-89D29B753260}" dt="2020-08-23T10:56:57.700" v="804" actId="20577"/>
          <ac:spMkLst>
            <pc:docMk/>
            <pc:sldMk cId="2552166137" sldId="273"/>
            <ac:spMk id="4" creationId="{00000000-0000-0000-0000-000000000000}"/>
          </ac:spMkLst>
        </pc:spChg>
        <pc:picChg chg="add mod">
          <ac:chgData name="Mr Porter" userId="caeb4aa7-6afb-46a3-a995-19b0c182e2ba" providerId="ADAL" clId="{366FC1A7-ABEC-43E0-BEA2-89D29B753260}" dt="2020-08-23T10:57:41.763" v="811" actId="14100"/>
          <ac:picMkLst>
            <pc:docMk/>
            <pc:sldMk cId="2552166137" sldId="273"/>
            <ac:picMk id="9218" creationId="{66108B66-EB5E-49BE-B4F0-9121EEC5009B}"/>
          </ac:picMkLst>
        </pc:picChg>
      </pc:sldChg>
      <pc:sldChg chg="addSp modSp add mod">
        <pc:chgData name="Mr Porter" userId="caeb4aa7-6afb-46a3-a995-19b0c182e2ba" providerId="ADAL" clId="{366FC1A7-ABEC-43E0-BEA2-89D29B753260}" dt="2020-08-23T10:59:44.533" v="967" actId="1076"/>
        <pc:sldMkLst>
          <pc:docMk/>
          <pc:sldMk cId="2547974522" sldId="274"/>
        </pc:sldMkLst>
        <pc:spChg chg="mod">
          <ac:chgData name="Mr Porter" userId="caeb4aa7-6afb-46a3-a995-19b0c182e2ba" providerId="ADAL" clId="{366FC1A7-ABEC-43E0-BEA2-89D29B753260}" dt="2020-08-23T10:59:36.305" v="964" actId="403"/>
          <ac:spMkLst>
            <pc:docMk/>
            <pc:sldMk cId="2547974522" sldId="274"/>
            <ac:spMk id="2" creationId="{00000000-0000-0000-0000-000000000000}"/>
          </ac:spMkLst>
        </pc:spChg>
        <pc:spChg chg="mod">
          <ac:chgData name="Mr Porter" userId="caeb4aa7-6afb-46a3-a995-19b0c182e2ba" providerId="ADAL" clId="{366FC1A7-ABEC-43E0-BEA2-89D29B753260}" dt="2020-08-23T10:59:24.442" v="960" actId="20577"/>
          <ac:spMkLst>
            <pc:docMk/>
            <pc:sldMk cId="2547974522" sldId="274"/>
            <ac:spMk id="4" creationId="{00000000-0000-0000-0000-000000000000}"/>
          </ac:spMkLst>
        </pc:spChg>
        <pc:picChg chg="add mod">
          <ac:chgData name="Mr Porter" userId="caeb4aa7-6afb-46a3-a995-19b0c182e2ba" providerId="ADAL" clId="{366FC1A7-ABEC-43E0-BEA2-89D29B753260}" dt="2020-08-23T10:59:44.533" v="967" actId="1076"/>
          <ac:picMkLst>
            <pc:docMk/>
            <pc:sldMk cId="2547974522" sldId="274"/>
            <ac:picMk id="3" creationId="{56FDF9CC-E9F1-41DD-BC6E-645B05B90E32}"/>
          </ac:picMkLst>
        </pc:picChg>
      </pc:sldChg>
      <pc:sldChg chg="addSp modSp add mod">
        <pc:chgData name="Mr Porter" userId="caeb4aa7-6afb-46a3-a995-19b0c182e2ba" providerId="ADAL" clId="{366FC1A7-ABEC-43E0-BEA2-89D29B753260}" dt="2020-08-23T11:00:39.801" v="987" actId="1076"/>
        <pc:sldMkLst>
          <pc:docMk/>
          <pc:sldMk cId="2218437139" sldId="275"/>
        </pc:sldMkLst>
        <pc:spChg chg="mod">
          <ac:chgData name="Mr Porter" userId="caeb4aa7-6afb-46a3-a995-19b0c182e2ba" providerId="ADAL" clId="{366FC1A7-ABEC-43E0-BEA2-89D29B753260}" dt="2020-08-23T11:00:05.307" v="984" actId="403"/>
          <ac:spMkLst>
            <pc:docMk/>
            <pc:sldMk cId="2218437139" sldId="275"/>
            <ac:spMk id="2" creationId="{00000000-0000-0000-0000-000000000000}"/>
          </ac:spMkLst>
        </pc:spChg>
        <pc:spChg chg="mod">
          <ac:chgData name="Mr Porter" userId="caeb4aa7-6afb-46a3-a995-19b0c182e2ba" providerId="ADAL" clId="{366FC1A7-ABEC-43E0-BEA2-89D29B753260}" dt="2020-08-23T10:59:54.880" v="978" actId="20577"/>
          <ac:spMkLst>
            <pc:docMk/>
            <pc:sldMk cId="2218437139" sldId="275"/>
            <ac:spMk id="4" creationId="{00000000-0000-0000-0000-000000000000}"/>
          </ac:spMkLst>
        </pc:spChg>
        <pc:picChg chg="add mod">
          <ac:chgData name="Mr Porter" userId="caeb4aa7-6afb-46a3-a995-19b0c182e2ba" providerId="ADAL" clId="{366FC1A7-ABEC-43E0-BEA2-89D29B753260}" dt="2020-08-23T11:00:39.801" v="987" actId="1076"/>
          <ac:picMkLst>
            <pc:docMk/>
            <pc:sldMk cId="2218437139" sldId="275"/>
            <ac:picMk id="10242" creationId="{2BFF11AD-9D21-44A0-8AC9-A0571F50BF88}"/>
          </ac:picMkLst>
        </pc:picChg>
      </pc:sldChg>
      <pc:sldChg chg="addSp modSp add mod">
        <pc:chgData name="Mr Porter" userId="caeb4aa7-6afb-46a3-a995-19b0c182e2ba" providerId="ADAL" clId="{366FC1A7-ABEC-43E0-BEA2-89D29B753260}" dt="2020-08-23T11:01:49.907" v="1018" actId="1076"/>
        <pc:sldMkLst>
          <pc:docMk/>
          <pc:sldMk cId="459930118" sldId="276"/>
        </pc:sldMkLst>
        <pc:spChg chg="mod">
          <ac:chgData name="Mr Porter" userId="caeb4aa7-6afb-46a3-a995-19b0c182e2ba" providerId="ADAL" clId="{366FC1A7-ABEC-43E0-BEA2-89D29B753260}" dt="2020-08-23T11:01:06.777" v="1009"/>
          <ac:spMkLst>
            <pc:docMk/>
            <pc:sldMk cId="459930118" sldId="276"/>
            <ac:spMk id="2" creationId="{00000000-0000-0000-0000-000000000000}"/>
          </ac:spMkLst>
        </pc:spChg>
        <pc:spChg chg="mod">
          <ac:chgData name="Mr Porter" userId="caeb4aa7-6afb-46a3-a995-19b0c182e2ba" providerId="ADAL" clId="{366FC1A7-ABEC-43E0-BEA2-89D29B753260}" dt="2020-08-23T11:00:59.575" v="1008" actId="404"/>
          <ac:spMkLst>
            <pc:docMk/>
            <pc:sldMk cId="459930118" sldId="276"/>
            <ac:spMk id="4" creationId="{00000000-0000-0000-0000-000000000000}"/>
          </ac:spMkLst>
        </pc:spChg>
        <pc:picChg chg="add mod">
          <ac:chgData name="Mr Porter" userId="caeb4aa7-6afb-46a3-a995-19b0c182e2ba" providerId="ADAL" clId="{366FC1A7-ABEC-43E0-BEA2-89D29B753260}" dt="2020-08-23T11:01:49.907" v="1018" actId="1076"/>
          <ac:picMkLst>
            <pc:docMk/>
            <pc:sldMk cId="459930118" sldId="276"/>
            <ac:picMk id="11266" creationId="{1682E6C3-14FC-40A2-B611-2D38FDE9F959}"/>
          </ac:picMkLst>
        </pc:picChg>
      </pc:sldChg>
      <pc:sldChg chg="addSp modSp add mod">
        <pc:chgData name="Mr Porter" userId="caeb4aa7-6afb-46a3-a995-19b0c182e2ba" providerId="ADAL" clId="{366FC1A7-ABEC-43E0-BEA2-89D29B753260}" dt="2020-08-23T11:05:35.878" v="1412" actId="1076"/>
        <pc:sldMkLst>
          <pc:docMk/>
          <pc:sldMk cId="1139307453" sldId="277"/>
        </pc:sldMkLst>
        <pc:spChg chg="mod">
          <ac:chgData name="Mr Porter" userId="caeb4aa7-6afb-46a3-a995-19b0c182e2ba" providerId="ADAL" clId="{366FC1A7-ABEC-43E0-BEA2-89D29B753260}" dt="2020-08-23T11:05:13.983" v="1407" actId="20577"/>
          <ac:spMkLst>
            <pc:docMk/>
            <pc:sldMk cId="1139307453" sldId="277"/>
            <ac:spMk id="2" creationId="{00000000-0000-0000-0000-000000000000}"/>
          </ac:spMkLst>
        </pc:spChg>
        <pc:spChg chg="mod">
          <ac:chgData name="Mr Porter" userId="caeb4aa7-6afb-46a3-a995-19b0c182e2ba" providerId="ADAL" clId="{366FC1A7-ABEC-43E0-BEA2-89D29B753260}" dt="2020-08-23T11:03:11.571" v="1026" actId="404"/>
          <ac:spMkLst>
            <pc:docMk/>
            <pc:sldMk cId="1139307453" sldId="277"/>
            <ac:spMk id="4" creationId="{00000000-0000-0000-0000-000000000000}"/>
          </ac:spMkLst>
        </pc:spChg>
        <pc:picChg chg="add mod">
          <ac:chgData name="Mr Porter" userId="caeb4aa7-6afb-46a3-a995-19b0c182e2ba" providerId="ADAL" clId="{366FC1A7-ABEC-43E0-BEA2-89D29B753260}" dt="2020-08-23T11:05:35.878" v="1412" actId="1076"/>
          <ac:picMkLst>
            <pc:docMk/>
            <pc:sldMk cId="1139307453" sldId="277"/>
            <ac:picMk id="12290" creationId="{BBE5B5E6-4D2E-406D-B769-5C0D645B0AEC}"/>
          </ac:picMkLst>
        </pc:picChg>
      </pc:sldChg>
      <pc:sldChg chg="addSp delSp modSp add mod modClrScheme delDesignElem chgLayout">
        <pc:chgData name="Mr Porter" userId="caeb4aa7-6afb-46a3-a995-19b0c182e2ba" providerId="ADAL" clId="{366FC1A7-ABEC-43E0-BEA2-89D29B753260}" dt="2020-08-23T11:07:59.611" v="1537" actId="1076"/>
        <pc:sldMkLst>
          <pc:docMk/>
          <pc:sldMk cId="1389045265" sldId="278"/>
        </pc:sldMkLst>
        <pc:spChg chg="mod ord">
          <ac:chgData name="Mr Porter" userId="caeb4aa7-6afb-46a3-a995-19b0c182e2ba" providerId="ADAL" clId="{366FC1A7-ABEC-43E0-BEA2-89D29B753260}" dt="2020-08-23T11:07:54.221" v="1535" actId="1076"/>
          <ac:spMkLst>
            <pc:docMk/>
            <pc:sldMk cId="1389045265" sldId="278"/>
            <ac:spMk id="2" creationId="{00000000-0000-0000-0000-000000000000}"/>
          </ac:spMkLst>
        </pc:spChg>
        <pc:spChg chg="mod ord">
          <ac:chgData name="Mr Porter" userId="caeb4aa7-6afb-46a3-a995-19b0c182e2ba" providerId="ADAL" clId="{366FC1A7-ABEC-43E0-BEA2-89D29B753260}" dt="2020-08-23T11:07:50.596" v="1534" actId="207"/>
          <ac:spMkLst>
            <pc:docMk/>
            <pc:sldMk cId="1389045265" sldId="278"/>
            <ac:spMk id="4" creationId="{00000000-0000-0000-0000-000000000000}"/>
          </ac:spMkLst>
        </pc:spChg>
        <pc:spChg chg="mod">
          <ac:chgData name="Mr Porter" userId="caeb4aa7-6afb-46a3-a995-19b0c182e2ba" providerId="ADAL" clId="{366FC1A7-ABEC-43E0-BEA2-89D29B753260}" dt="2020-08-23T11:07:09.336" v="1528" actId="1076"/>
          <ac:spMkLst>
            <pc:docMk/>
            <pc:sldMk cId="1389045265" sldId="278"/>
            <ac:spMk id="7" creationId="{E79AD7C8-221B-419A-AC38-AACA38B229F4}"/>
          </ac:spMkLst>
        </pc:spChg>
        <pc:spChg chg="mod">
          <ac:chgData name="Mr Porter" userId="caeb4aa7-6afb-46a3-a995-19b0c182e2ba" providerId="ADAL" clId="{366FC1A7-ABEC-43E0-BEA2-89D29B753260}" dt="2020-08-23T11:07:09.336" v="1528" actId="1076"/>
          <ac:spMkLst>
            <pc:docMk/>
            <pc:sldMk cId="1389045265" sldId="278"/>
            <ac:spMk id="8" creationId="{9781CE85-29CC-424B-BEBC-2C249123DFD3}"/>
          </ac:spMkLst>
        </pc:spChg>
        <pc:spChg chg="mod">
          <ac:chgData name="Mr Porter" userId="caeb4aa7-6afb-46a3-a995-19b0c182e2ba" providerId="ADAL" clId="{366FC1A7-ABEC-43E0-BEA2-89D29B753260}" dt="2020-08-23T11:07:09.336" v="1528" actId="1076"/>
          <ac:spMkLst>
            <pc:docMk/>
            <pc:sldMk cId="1389045265" sldId="278"/>
            <ac:spMk id="9" creationId="{3F122684-8FAD-4202-A043-45094CC1BB90}"/>
          </ac:spMkLst>
        </pc:spChg>
        <pc:spChg chg="mod">
          <ac:chgData name="Mr Porter" userId="caeb4aa7-6afb-46a3-a995-19b0c182e2ba" providerId="ADAL" clId="{366FC1A7-ABEC-43E0-BEA2-89D29B753260}" dt="2020-08-23T11:07:09.336" v="1528" actId="1076"/>
          <ac:spMkLst>
            <pc:docMk/>
            <pc:sldMk cId="1389045265" sldId="278"/>
            <ac:spMk id="10" creationId="{AA87EB86-086C-4F2B-9AF0-74C80C011236}"/>
          </ac:spMkLst>
        </pc:spChg>
        <pc:spChg chg="mod">
          <ac:chgData name="Mr Porter" userId="caeb4aa7-6afb-46a3-a995-19b0c182e2ba" providerId="ADAL" clId="{366FC1A7-ABEC-43E0-BEA2-89D29B753260}" dt="2020-08-23T11:07:09.336" v="1528" actId="1076"/>
          <ac:spMkLst>
            <pc:docMk/>
            <pc:sldMk cId="1389045265" sldId="278"/>
            <ac:spMk id="11" creationId="{E4E50E9F-A77E-4C81-AFDA-D3362C1211C9}"/>
          </ac:spMkLst>
        </pc:spChg>
        <pc:spChg chg="mod">
          <ac:chgData name="Mr Porter" userId="caeb4aa7-6afb-46a3-a995-19b0c182e2ba" providerId="ADAL" clId="{366FC1A7-ABEC-43E0-BEA2-89D29B753260}" dt="2020-08-23T11:07:09.336" v="1528" actId="1076"/>
          <ac:spMkLst>
            <pc:docMk/>
            <pc:sldMk cId="1389045265" sldId="278"/>
            <ac:spMk id="12" creationId="{F41037DF-8BA5-43B3-8192-65E31E3BA63A}"/>
          </ac:spMkLst>
        </pc:spChg>
        <pc:spChg chg="mod">
          <ac:chgData name="Mr Porter" userId="caeb4aa7-6afb-46a3-a995-19b0c182e2ba" providerId="ADAL" clId="{366FC1A7-ABEC-43E0-BEA2-89D29B753260}" dt="2020-08-23T11:07:09.336" v="1528" actId="1076"/>
          <ac:spMkLst>
            <pc:docMk/>
            <pc:sldMk cId="1389045265" sldId="278"/>
            <ac:spMk id="13" creationId="{761983C2-C38C-4DBE-974E-EABEB4197648}"/>
          </ac:spMkLst>
        </pc:spChg>
        <pc:spChg chg="mod">
          <ac:chgData name="Mr Porter" userId="caeb4aa7-6afb-46a3-a995-19b0c182e2ba" providerId="ADAL" clId="{366FC1A7-ABEC-43E0-BEA2-89D29B753260}" dt="2020-08-23T11:07:09.336" v="1528" actId="1076"/>
          <ac:spMkLst>
            <pc:docMk/>
            <pc:sldMk cId="1389045265" sldId="278"/>
            <ac:spMk id="14" creationId="{973A1E8C-29E3-431D-80D3-779D4F2ECFC5}"/>
          </ac:spMkLst>
        </pc:spChg>
        <pc:spChg chg="mod">
          <ac:chgData name="Mr Porter" userId="caeb4aa7-6afb-46a3-a995-19b0c182e2ba" providerId="ADAL" clId="{366FC1A7-ABEC-43E0-BEA2-89D29B753260}" dt="2020-08-23T11:07:09.336" v="1528" actId="1076"/>
          <ac:spMkLst>
            <pc:docMk/>
            <pc:sldMk cId="1389045265" sldId="278"/>
            <ac:spMk id="15" creationId="{1872D1BB-92DD-42F7-92D0-1C7D908CFA7E}"/>
          </ac:spMkLst>
        </pc:spChg>
        <pc:spChg chg="mod">
          <ac:chgData name="Mr Porter" userId="caeb4aa7-6afb-46a3-a995-19b0c182e2ba" providerId="ADAL" clId="{366FC1A7-ABEC-43E0-BEA2-89D29B753260}" dt="2020-08-23T11:07:09.336" v="1528" actId="1076"/>
          <ac:spMkLst>
            <pc:docMk/>
            <pc:sldMk cId="1389045265" sldId="278"/>
            <ac:spMk id="16" creationId="{F3563341-FE79-4F93-A685-5BE870BEAD09}"/>
          </ac:spMkLst>
        </pc:spChg>
        <pc:spChg chg="mod">
          <ac:chgData name="Mr Porter" userId="caeb4aa7-6afb-46a3-a995-19b0c182e2ba" providerId="ADAL" clId="{366FC1A7-ABEC-43E0-BEA2-89D29B753260}" dt="2020-08-23T11:07:59.611" v="1537" actId="1076"/>
          <ac:spMkLst>
            <pc:docMk/>
            <pc:sldMk cId="1389045265" sldId="278"/>
            <ac:spMk id="18" creationId="{39071CE2-350B-426E-8A75-FF14B2F9841D}"/>
          </ac:spMkLst>
        </pc:spChg>
        <pc:spChg chg="mod">
          <ac:chgData name="Mr Porter" userId="caeb4aa7-6afb-46a3-a995-19b0c182e2ba" providerId="ADAL" clId="{366FC1A7-ABEC-43E0-BEA2-89D29B753260}" dt="2020-08-23T11:07:59.611" v="1537" actId="1076"/>
          <ac:spMkLst>
            <pc:docMk/>
            <pc:sldMk cId="1389045265" sldId="278"/>
            <ac:spMk id="19" creationId="{40FFB741-1AB0-4798-8F99-6B923C3E9D43}"/>
          </ac:spMkLst>
        </pc:spChg>
        <pc:spChg chg="mod">
          <ac:chgData name="Mr Porter" userId="caeb4aa7-6afb-46a3-a995-19b0c182e2ba" providerId="ADAL" clId="{366FC1A7-ABEC-43E0-BEA2-89D29B753260}" dt="2020-08-23T11:07:59.611" v="1537" actId="1076"/>
          <ac:spMkLst>
            <pc:docMk/>
            <pc:sldMk cId="1389045265" sldId="278"/>
            <ac:spMk id="20" creationId="{8F961466-7136-4B17-9B9B-EA1B82E4DBFE}"/>
          </ac:spMkLst>
        </pc:spChg>
        <pc:spChg chg="mod">
          <ac:chgData name="Mr Porter" userId="caeb4aa7-6afb-46a3-a995-19b0c182e2ba" providerId="ADAL" clId="{366FC1A7-ABEC-43E0-BEA2-89D29B753260}" dt="2020-08-23T11:07:59.611" v="1537" actId="1076"/>
          <ac:spMkLst>
            <pc:docMk/>
            <pc:sldMk cId="1389045265" sldId="278"/>
            <ac:spMk id="21" creationId="{B567E072-D4E9-4EC0-B4B4-A360AB3E8FB6}"/>
          </ac:spMkLst>
        </pc:spChg>
        <pc:spChg chg="mod">
          <ac:chgData name="Mr Porter" userId="caeb4aa7-6afb-46a3-a995-19b0c182e2ba" providerId="ADAL" clId="{366FC1A7-ABEC-43E0-BEA2-89D29B753260}" dt="2020-08-23T11:07:59.611" v="1537" actId="1076"/>
          <ac:spMkLst>
            <pc:docMk/>
            <pc:sldMk cId="1389045265" sldId="278"/>
            <ac:spMk id="22" creationId="{8FA39C5C-1E17-4B68-8F76-60C0EC4D04F1}"/>
          </ac:spMkLst>
        </pc:spChg>
        <pc:spChg chg="mod">
          <ac:chgData name="Mr Porter" userId="caeb4aa7-6afb-46a3-a995-19b0c182e2ba" providerId="ADAL" clId="{366FC1A7-ABEC-43E0-BEA2-89D29B753260}" dt="2020-08-23T11:07:59.611" v="1537" actId="1076"/>
          <ac:spMkLst>
            <pc:docMk/>
            <pc:sldMk cId="1389045265" sldId="278"/>
            <ac:spMk id="23" creationId="{A8C98435-44F3-42E1-9F65-5A81667BE738}"/>
          </ac:spMkLst>
        </pc:spChg>
        <pc:spChg chg="mod">
          <ac:chgData name="Mr Porter" userId="caeb4aa7-6afb-46a3-a995-19b0c182e2ba" providerId="ADAL" clId="{366FC1A7-ABEC-43E0-BEA2-89D29B753260}" dt="2020-08-23T11:07:59.611" v="1537" actId="1076"/>
          <ac:spMkLst>
            <pc:docMk/>
            <pc:sldMk cId="1389045265" sldId="278"/>
            <ac:spMk id="24" creationId="{EBB2E027-F07B-4E5A-A3EA-100E3018E74F}"/>
          </ac:spMkLst>
        </pc:spChg>
        <pc:spChg chg="mod">
          <ac:chgData name="Mr Porter" userId="caeb4aa7-6afb-46a3-a995-19b0c182e2ba" providerId="ADAL" clId="{366FC1A7-ABEC-43E0-BEA2-89D29B753260}" dt="2020-08-23T11:07:59.611" v="1537" actId="1076"/>
          <ac:spMkLst>
            <pc:docMk/>
            <pc:sldMk cId="1389045265" sldId="278"/>
            <ac:spMk id="25" creationId="{2FBF5877-3B63-4F8F-B4B6-4038AC97A2BE}"/>
          </ac:spMkLst>
        </pc:spChg>
        <pc:spChg chg="mod">
          <ac:chgData name="Mr Porter" userId="caeb4aa7-6afb-46a3-a995-19b0c182e2ba" providerId="ADAL" clId="{366FC1A7-ABEC-43E0-BEA2-89D29B753260}" dt="2020-08-23T11:07:59.611" v="1537" actId="1076"/>
          <ac:spMkLst>
            <pc:docMk/>
            <pc:sldMk cId="1389045265" sldId="278"/>
            <ac:spMk id="26" creationId="{5BF03767-FDA2-4CC6-BCA4-4B12611A0AE8}"/>
          </ac:spMkLst>
        </pc:spChg>
        <pc:spChg chg="mod">
          <ac:chgData name="Mr Porter" userId="caeb4aa7-6afb-46a3-a995-19b0c182e2ba" providerId="ADAL" clId="{366FC1A7-ABEC-43E0-BEA2-89D29B753260}" dt="2020-08-23T11:07:59.611" v="1537" actId="1076"/>
          <ac:spMkLst>
            <pc:docMk/>
            <pc:sldMk cId="1389045265" sldId="278"/>
            <ac:spMk id="27" creationId="{ED25D7AE-76D3-4A65-B5AF-8189E8C7CC08}"/>
          </ac:spMkLst>
        </pc:spChg>
        <pc:spChg chg="del">
          <ac:chgData name="Mr Porter" userId="caeb4aa7-6afb-46a3-a995-19b0c182e2ba" providerId="ADAL" clId="{366FC1A7-ABEC-43E0-BEA2-89D29B753260}" dt="2020-08-23T11:07:43.344" v="1533" actId="700"/>
          <ac:spMkLst>
            <pc:docMk/>
            <pc:sldMk cId="1389045265" sldId="278"/>
            <ac:spMk id="71" creationId="{4FAE1107-CEC3-4041-8BAA-CDB6F6759B35}"/>
          </ac:spMkLst>
        </pc:spChg>
        <pc:grpChg chg="add del mod">
          <ac:chgData name="Mr Porter" userId="caeb4aa7-6afb-46a3-a995-19b0c182e2ba" providerId="ADAL" clId="{366FC1A7-ABEC-43E0-BEA2-89D29B753260}" dt="2020-08-23T11:07:16.610" v="1529" actId="478"/>
          <ac:grpSpMkLst>
            <pc:docMk/>
            <pc:sldMk cId="1389045265" sldId="278"/>
            <ac:grpSpMk id="6" creationId="{EE8957FB-22CB-4097-A3C7-ACD29E6077D2}"/>
          </ac:grpSpMkLst>
        </pc:grpChg>
        <pc:grpChg chg="add mod">
          <ac:chgData name="Mr Porter" userId="caeb4aa7-6afb-46a3-a995-19b0c182e2ba" providerId="ADAL" clId="{366FC1A7-ABEC-43E0-BEA2-89D29B753260}" dt="2020-08-23T11:07:59.611" v="1537" actId="1076"/>
          <ac:grpSpMkLst>
            <pc:docMk/>
            <pc:sldMk cId="1389045265" sldId="278"/>
            <ac:grpSpMk id="17" creationId="{04B80442-D7C1-47EC-AE30-C1A89C624B99}"/>
          </ac:grpSpMkLst>
        </pc:grpChg>
        <pc:cxnChg chg="del">
          <ac:chgData name="Mr Porter" userId="caeb4aa7-6afb-46a3-a995-19b0c182e2ba" providerId="ADAL" clId="{366FC1A7-ABEC-43E0-BEA2-89D29B753260}" dt="2020-08-23T11:07:43.344" v="1533" actId="700"/>
          <ac:cxnSpMkLst>
            <pc:docMk/>
            <pc:sldMk cId="1389045265" sldId="278"/>
            <ac:cxnSpMk id="73" creationId="{1AEA88FB-F5DD-45CE-AAE1-7B33D0ABDD25}"/>
          </ac:cxnSpMkLst>
        </pc:cxnChg>
      </pc:sldChg>
      <pc:sldChg chg="addSp modSp add mod">
        <pc:chgData name="Mr Porter" userId="caeb4aa7-6afb-46a3-a995-19b0c182e2ba" providerId="ADAL" clId="{366FC1A7-ABEC-43E0-BEA2-89D29B753260}" dt="2020-08-23T11:09:10.098" v="1555" actId="14100"/>
        <pc:sldMkLst>
          <pc:docMk/>
          <pc:sldMk cId="1676445460" sldId="279"/>
        </pc:sldMkLst>
        <pc:spChg chg="mod">
          <ac:chgData name="Mr Porter" userId="caeb4aa7-6afb-46a3-a995-19b0c182e2ba" providerId="ADAL" clId="{366FC1A7-ABEC-43E0-BEA2-89D29B753260}" dt="2020-08-23T11:08:16.414" v="1549"/>
          <ac:spMkLst>
            <pc:docMk/>
            <pc:sldMk cId="1676445460" sldId="279"/>
            <ac:spMk id="2" creationId="{00000000-0000-0000-0000-000000000000}"/>
          </ac:spMkLst>
        </pc:spChg>
        <pc:spChg chg="mod">
          <ac:chgData name="Mr Porter" userId="caeb4aa7-6afb-46a3-a995-19b0c182e2ba" providerId="ADAL" clId="{366FC1A7-ABEC-43E0-BEA2-89D29B753260}" dt="2020-08-23T11:08:08.751" v="1548" actId="20577"/>
          <ac:spMkLst>
            <pc:docMk/>
            <pc:sldMk cId="1676445460" sldId="279"/>
            <ac:spMk id="4" creationId="{00000000-0000-0000-0000-000000000000}"/>
          </ac:spMkLst>
        </pc:spChg>
        <pc:picChg chg="add mod">
          <ac:chgData name="Mr Porter" userId="caeb4aa7-6afb-46a3-a995-19b0c182e2ba" providerId="ADAL" clId="{366FC1A7-ABEC-43E0-BEA2-89D29B753260}" dt="2020-08-23T11:09:10.098" v="1555" actId="14100"/>
          <ac:picMkLst>
            <pc:docMk/>
            <pc:sldMk cId="1676445460" sldId="279"/>
            <ac:picMk id="14338" creationId="{580AC647-0CB9-468E-BA7D-68670FCB0D0E}"/>
          </ac:picMkLst>
        </pc:picChg>
      </pc:sldChg>
      <pc:sldChg chg="addSp modSp add mod">
        <pc:chgData name="Mr Porter" userId="caeb4aa7-6afb-46a3-a995-19b0c182e2ba" providerId="ADAL" clId="{366FC1A7-ABEC-43E0-BEA2-89D29B753260}" dt="2020-08-23T11:10:12.184" v="1571" actId="14100"/>
        <pc:sldMkLst>
          <pc:docMk/>
          <pc:sldMk cId="2777406523" sldId="280"/>
        </pc:sldMkLst>
        <pc:spChg chg="mod">
          <ac:chgData name="Mr Porter" userId="caeb4aa7-6afb-46a3-a995-19b0c182e2ba" providerId="ADAL" clId="{366FC1A7-ABEC-43E0-BEA2-89D29B753260}" dt="2020-08-23T11:09:25.805" v="1557"/>
          <ac:spMkLst>
            <pc:docMk/>
            <pc:sldMk cId="2777406523" sldId="280"/>
            <ac:spMk id="2" creationId="{00000000-0000-0000-0000-000000000000}"/>
          </ac:spMkLst>
        </pc:spChg>
        <pc:spChg chg="mod">
          <ac:chgData name="Mr Porter" userId="caeb4aa7-6afb-46a3-a995-19b0c182e2ba" providerId="ADAL" clId="{366FC1A7-ABEC-43E0-BEA2-89D29B753260}" dt="2020-08-23T11:09:29.227" v="1567" actId="20577"/>
          <ac:spMkLst>
            <pc:docMk/>
            <pc:sldMk cId="2777406523" sldId="280"/>
            <ac:spMk id="4" creationId="{00000000-0000-0000-0000-000000000000}"/>
          </ac:spMkLst>
        </pc:spChg>
        <pc:picChg chg="add mod">
          <ac:chgData name="Mr Porter" userId="caeb4aa7-6afb-46a3-a995-19b0c182e2ba" providerId="ADAL" clId="{366FC1A7-ABEC-43E0-BEA2-89D29B753260}" dt="2020-08-23T11:10:12.184" v="1571" actId="14100"/>
          <ac:picMkLst>
            <pc:docMk/>
            <pc:sldMk cId="2777406523" sldId="280"/>
            <ac:picMk id="15362" creationId="{AAA7FA69-1E49-4713-81E4-4537210EEB84}"/>
          </ac:picMkLst>
        </pc:picChg>
      </pc:sldChg>
      <pc:sldChg chg="addSp modSp add mod">
        <pc:chgData name="Mr Porter" userId="caeb4aa7-6afb-46a3-a995-19b0c182e2ba" providerId="ADAL" clId="{366FC1A7-ABEC-43E0-BEA2-89D29B753260}" dt="2020-08-23T11:11:53.059" v="1618" actId="14100"/>
        <pc:sldMkLst>
          <pc:docMk/>
          <pc:sldMk cId="1570510554" sldId="281"/>
        </pc:sldMkLst>
        <pc:spChg chg="mod">
          <ac:chgData name="Mr Porter" userId="caeb4aa7-6afb-46a3-a995-19b0c182e2ba" providerId="ADAL" clId="{366FC1A7-ABEC-43E0-BEA2-89D29B753260}" dt="2020-08-23T11:10:57.302" v="1614" actId="20577"/>
          <ac:spMkLst>
            <pc:docMk/>
            <pc:sldMk cId="1570510554" sldId="281"/>
            <ac:spMk id="2" creationId="{00000000-0000-0000-0000-000000000000}"/>
          </ac:spMkLst>
        </pc:spChg>
        <pc:spChg chg="mod">
          <ac:chgData name="Mr Porter" userId="caeb4aa7-6afb-46a3-a995-19b0c182e2ba" providerId="ADAL" clId="{366FC1A7-ABEC-43E0-BEA2-89D29B753260}" dt="2020-08-23T11:10:22.709" v="1583" actId="20577"/>
          <ac:spMkLst>
            <pc:docMk/>
            <pc:sldMk cId="1570510554" sldId="281"/>
            <ac:spMk id="4" creationId="{00000000-0000-0000-0000-000000000000}"/>
          </ac:spMkLst>
        </pc:spChg>
        <pc:picChg chg="add mod">
          <ac:chgData name="Mr Porter" userId="caeb4aa7-6afb-46a3-a995-19b0c182e2ba" providerId="ADAL" clId="{366FC1A7-ABEC-43E0-BEA2-89D29B753260}" dt="2020-08-23T11:11:53.059" v="1618" actId="14100"/>
          <ac:picMkLst>
            <pc:docMk/>
            <pc:sldMk cId="1570510554" sldId="281"/>
            <ac:picMk id="16386" creationId="{1CE2E06A-D464-4CFA-9FAF-164297D3B961}"/>
          </ac:picMkLst>
        </pc:picChg>
      </pc:sldChg>
      <pc:sldChg chg="addSp delSp modSp add mod">
        <pc:chgData name="Mr Porter" userId="caeb4aa7-6afb-46a3-a995-19b0c182e2ba" providerId="ADAL" clId="{366FC1A7-ABEC-43E0-BEA2-89D29B753260}" dt="2020-08-23T11:14:33.160" v="1675" actId="14100"/>
        <pc:sldMkLst>
          <pc:docMk/>
          <pc:sldMk cId="23417988" sldId="282"/>
        </pc:sldMkLst>
        <pc:spChg chg="mod">
          <ac:chgData name="Mr Porter" userId="caeb4aa7-6afb-46a3-a995-19b0c182e2ba" providerId="ADAL" clId="{366FC1A7-ABEC-43E0-BEA2-89D29B753260}" dt="2020-08-23T11:13:05.799" v="1666" actId="403"/>
          <ac:spMkLst>
            <pc:docMk/>
            <pc:sldMk cId="23417988" sldId="282"/>
            <ac:spMk id="2" creationId="{00000000-0000-0000-0000-000000000000}"/>
          </ac:spMkLst>
        </pc:spChg>
        <pc:spChg chg="mod">
          <ac:chgData name="Mr Porter" userId="caeb4aa7-6afb-46a3-a995-19b0c182e2ba" providerId="ADAL" clId="{366FC1A7-ABEC-43E0-BEA2-89D29B753260}" dt="2020-08-23T11:12:00.542" v="1625" actId="20577"/>
          <ac:spMkLst>
            <pc:docMk/>
            <pc:sldMk cId="23417988" sldId="282"/>
            <ac:spMk id="4" creationId="{00000000-0000-0000-0000-000000000000}"/>
          </ac:spMkLst>
        </pc:spChg>
        <pc:picChg chg="add del mod">
          <ac:chgData name="Mr Porter" userId="caeb4aa7-6afb-46a3-a995-19b0c182e2ba" providerId="ADAL" clId="{366FC1A7-ABEC-43E0-BEA2-89D29B753260}" dt="2020-08-23T11:14:28.300" v="1672" actId="478"/>
          <ac:picMkLst>
            <pc:docMk/>
            <pc:sldMk cId="23417988" sldId="282"/>
            <ac:picMk id="3" creationId="{156936FB-ED7D-46D3-AAAD-5E4AE0B80BBC}"/>
          </ac:picMkLst>
        </pc:picChg>
        <pc:picChg chg="add mod">
          <ac:chgData name="Mr Porter" userId="caeb4aa7-6afb-46a3-a995-19b0c182e2ba" providerId="ADAL" clId="{366FC1A7-ABEC-43E0-BEA2-89D29B753260}" dt="2020-08-23T11:14:33.160" v="1675" actId="14100"/>
          <ac:picMkLst>
            <pc:docMk/>
            <pc:sldMk cId="23417988" sldId="282"/>
            <ac:picMk id="17410" creationId="{9D49529D-C27D-47A3-A8D7-60D8AF6194A5}"/>
          </ac:picMkLst>
        </pc:picChg>
      </pc:sldChg>
      <pc:sldChg chg="addSp modSp add mod">
        <pc:chgData name="Mr Porter" userId="caeb4aa7-6afb-46a3-a995-19b0c182e2ba" providerId="ADAL" clId="{366FC1A7-ABEC-43E0-BEA2-89D29B753260}" dt="2020-08-23T11:16:58.569" v="1741" actId="20577"/>
        <pc:sldMkLst>
          <pc:docMk/>
          <pc:sldMk cId="1414409142" sldId="283"/>
        </pc:sldMkLst>
        <pc:spChg chg="mod">
          <ac:chgData name="Mr Porter" userId="caeb4aa7-6afb-46a3-a995-19b0c182e2ba" providerId="ADAL" clId="{366FC1A7-ABEC-43E0-BEA2-89D29B753260}" dt="2020-08-23T11:16:58.569" v="1741" actId="20577"/>
          <ac:spMkLst>
            <pc:docMk/>
            <pc:sldMk cId="1414409142" sldId="283"/>
            <ac:spMk id="2" creationId="{00000000-0000-0000-0000-000000000000}"/>
          </ac:spMkLst>
        </pc:spChg>
        <pc:spChg chg="mod">
          <ac:chgData name="Mr Porter" userId="caeb4aa7-6afb-46a3-a995-19b0c182e2ba" providerId="ADAL" clId="{366FC1A7-ABEC-43E0-BEA2-89D29B753260}" dt="2020-08-23T11:16:34.517" v="1729" actId="20577"/>
          <ac:spMkLst>
            <pc:docMk/>
            <pc:sldMk cId="1414409142" sldId="283"/>
            <ac:spMk id="4" creationId="{00000000-0000-0000-0000-000000000000}"/>
          </ac:spMkLst>
        </pc:spChg>
        <pc:picChg chg="add mod">
          <ac:chgData name="Mr Porter" userId="caeb4aa7-6afb-46a3-a995-19b0c182e2ba" providerId="ADAL" clId="{366FC1A7-ABEC-43E0-BEA2-89D29B753260}" dt="2020-08-23T11:15:26.376" v="1692" actId="14100"/>
          <ac:picMkLst>
            <pc:docMk/>
            <pc:sldMk cId="1414409142" sldId="283"/>
            <ac:picMk id="3" creationId="{86698DE6-1829-4773-B422-4B7BCAC54805}"/>
          </ac:picMkLst>
        </pc:picChg>
      </pc:sldChg>
      <pc:sldChg chg="addSp modSp add mod">
        <pc:chgData name="Mr Porter" userId="caeb4aa7-6afb-46a3-a995-19b0c182e2ba" providerId="ADAL" clId="{366FC1A7-ABEC-43E0-BEA2-89D29B753260}" dt="2020-08-23T11:06:40.235" v="1516" actId="1076"/>
        <pc:sldMkLst>
          <pc:docMk/>
          <pc:sldMk cId="355634360" sldId="284"/>
        </pc:sldMkLst>
        <pc:spChg chg="mod">
          <ac:chgData name="Mr Porter" userId="caeb4aa7-6afb-46a3-a995-19b0c182e2ba" providerId="ADAL" clId="{366FC1A7-ABEC-43E0-BEA2-89D29B753260}" dt="2020-08-23T11:06:23.289" v="1512" actId="113"/>
          <ac:spMkLst>
            <pc:docMk/>
            <pc:sldMk cId="355634360" sldId="284"/>
            <ac:spMk id="2" creationId="{00000000-0000-0000-0000-000000000000}"/>
          </ac:spMkLst>
        </pc:spChg>
        <pc:picChg chg="add mod">
          <ac:chgData name="Mr Porter" userId="caeb4aa7-6afb-46a3-a995-19b0c182e2ba" providerId="ADAL" clId="{366FC1A7-ABEC-43E0-BEA2-89D29B753260}" dt="2020-08-23T11:06:40.235" v="1516" actId="1076"/>
          <ac:picMkLst>
            <pc:docMk/>
            <pc:sldMk cId="355634360" sldId="284"/>
            <ac:picMk id="13314" creationId="{240ADD2C-9F39-4921-BF0E-5490E632F076}"/>
          </ac:picMkLst>
        </pc:picChg>
      </pc:sldChg>
      <pc:sldChg chg="add del">
        <pc:chgData name="Mr Porter" userId="caeb4aa7-6afb-46a3-a995-19b0c182e2ba" providerId="ADAL" clId="{366FC1A7-ABEC-43E0-BEA2-89D29B753260}" dt="2020-08-23T11:16:20.628" v="1718" actId="47"/>
        <pc:sldMkLst>
          <pc:docMk/>
          <pc:sldMk cId="519222416" sldId="285"/>
        </pc:sldMkLst>
      </pc:sldChg>
      <pc:sldChg chg="addSp delSp modSp add mod">
        <pc:chgData name="Mr Porter" userId="caeb4aa7-6afb-46a3-a995-19b0c182e2ba" providerId="ADAL" clId="{366FC1A7-ABEC-43E0-BEA2-89D29B753260}" dt="2020-08-23T11:16:56.148" v="1740" actId="20577"/>
        <pc:sldMkLst>
          <pc:docMk/>
          <pc:sldMk cId="613500313" sldId="285"/>
        </pc:sldMkLst>
        <pc:spChg chg="mod">
          <ac:chgData name="Mr Porter" userId="caeb4aa7-6afb-46a3-a995-19b0c182e2ba" providerId="ADAL" clId="{366FC1A7-ABEC-43E0-BEA2-89D29B753260}" dt="2020-08-23T11:16:56.148" v="1740" actId="20577"/>
          <ac:spMkLst>
            <pc:docMk/>
            <pc:sldMk cId="613500313" sldId="285"/>
            <ac:spMk id="2" creationId="{00000000-0000-0000-0000-000000000000}"/>
          </ac:spMkLst>
        </pc:spChg>
        <pc:spChg chg="mod">
          <ac:chgData name="Mr Porter" userId="caeb4aa7-6afb-46a3-a995-19b0c182e2ba" providerId="ADAL" clId="{366FC1A7-ABEC-43E0-BEA2-89D29B753260}" dt="2020-08-23T11:16:32.299" v="1726" actId="20577"/>
          <ac:spMkLst>
            <pc:docMk/>
            <pc:sldMk cId="613500313" sldId="285"/>
            <ac:spMk id="4" creationId="{00000000-0000-0000-0000-000000000000}"/>
          </ac:spMkLst>
        </pc:spChg>
        <pc:picChg chg="del">
          <ac:chgData name="Mr Porter" userId="caeb4aa7-6afb-46a3-a995-19b0c182e2ba" providerId="ADAL" clId="{366FC1A7-ABEC-43E0-BEA2-89D29B753260}" dt="2020-08-23T11:16:30.564" v="1723" actId="478"/>
          <ac:picMkLst>
            <pc:docMk/>
            <pc:sldMk cId="613500313" sldId="285"/>
            <ac:picMk id="3" creationId="{86698DE6-1829-4773-B422-4B7BCAC54805}"/>
          </ac:picMkLst>
        </pc:picChg>
        <pc:picChg chg="add mod">
          <ac:chgData name="Mr Porter" userId="caeb4aa7-6afb-46a3-a995-19b0c182e2ba" providerId="ADAL" clId="{366FC1A7-ABEC-43E0-BEA2-89D29B753260}" dt="2020-08-23T11:16:44.095" v="1733" actId="14100"/>
          <ac:picMkLst>
            <pc:docMk/>
            <pc:sldMk cId="613500313" sldId="285"/>
            <ac:picMk id="5" creationId="{7B51B116-F638-4917-9B60-B048723D6C9E}"/>
          </ac:picMkLst>
        </pc:picChg>
      </pc:sldChg>
      <pc:sldChg chg="addSp delSp add del setBg delDesignElem">
        <pc:chgData name="Mr Porter" userId="caeb4aa7-6afb-46a3-a995-19b0c182e2ba" providerId="ADAL" clId="{366FC1A7-ABEC-43E0-BEA2-89D29B753260}" dt="2020-08-23T11:16:26.955" v="1721"/>
        <pc:sldMkLst>
          <pc:docMk/>
          <pc:sldMk cId="1404247049" sldId="285"/>
        </pc:sldMkLst>
        <pc:spChg chg="add del">
          <ac:chgData name="Mr Porter" userId="caeb4aa7-6afb-46a3-a995-19b0c182e2ba" providerId="ADAL" clId="{366FC1A7-ABEC-43E0-BEA2-89D29B753260}" dt="2020-08-23T11:16:26.955" v="1721"/>
          <ac:spMkLst>
            <pc:docMk/>
            <pc:sldMk cId="1404247049" sldId="285"/>
            <ac:spMk id="71" creationId="{4FAE1107-CEC3-4041-8BAA-CDB6F6759B35}"/>
          </ac:spMkLst>
        </pc:spChg>
        <pc:cxnChg chg="add del">
          <ac:chgData name="Mr Porter" userId="caeb4aa7-6afb-46a3-a995-19b0c182e2ba" providerId="ADAL" clId="{366FC1A7-ABEC-43E0-BEA2-89D29B753260}" dt="2020-08-23T11:16:26.955" v="1721"/>
          <ac:cxnSpMkLst>
            <pc:docMk/>
            <pc:sldMk cId="1404247049" sldId="285"/>
            <ac:cxnSpMk id="73" creationId="{1AEA88FB-F5DD-45CE-AAE1-7B33D0ABDD25}"/>
          </ac:cxnSpMkLst>
        </pc:cxnChg>
      </pc:sldChg>
      <pc:sldChg chg="add del">
        <pc:chgData name="Mr Porter" userId="caeb4aa7-6afb-46a3-a995-19b0c182e2ba" providerId="ADAL" clId="{366FC1A7-ABEC-43E0-BEA2-89D29B753260}" dt="2020-08-23T11:16:20.628" v="1718" actId="47"/>
        <pc:sldMkLst>
          <pc:docMk/>
          <pc:sldMk cId="3196052415" sldId="286"/>
        </pc:sldMkLst>
      </pc:sldChg>
      <pc:sldChg chg="add del">
        <pc:chgData name="Mr Porter" userId="caeb4aa7-6afb-46a3-a995-19b0c182e2ba" providerId="ADAL" clId="{366FC1A7-ABEC-43E0-BEA2-89D29B753260}" dt="2020-08-23T11:16:20.628" v="1718" actId="47"/>
        <pc:sldMkLst>
          <pc:docMk/>
          <pc:sldMk cId="1830251901" sldId="287"/>
        </pc:sldMkLst>
      </pc:sldChg>
      <pc:sldChg chg="add del">
        <pc:chgData name="Mr Porter" userId="caeb4aa7-6afb-46a3-a995-19b0c182e2ba" providerId="ADAL" clId="{366FC1A7-ABEC-43E0-BEA2-89D29B753260}" dt="2020-08-23T11:16:20.628" v="1718" actId="47"/>
        <pc:sldMkLst>
          <pc:docMk/>
          <pc:sldMk cId="2325034902" sldId="288"/>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9099" cy="498693"/>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54939" y="0"/>
            <a:ext cx="2949099" cy="498693"/>
          </a:xfrm>
          <a:prstGeom prst="rect">
            <a:avLst/>
          </a:prstGeom>
        </p:spPr>
        <p:txBody>
          <a:bodyPr vert="horz" lIns="91440" tIns="45720" rIns="91440" bIns="45720" rtlCol="0"/>
          <a:lstStyle>
            <a:lvl1pPr algn="r">
              <a:defRPr sz="1200"/>
            </a:lvl1pPr>
          </a:lstStyle>
          <a:p>
            <a:fld id="{3F320B4C-66E5-4436-BE3F-306C45911FCF}" type="datetimeFigureOut">
              <a:rPr lang="en-GB" smtClean="0"/>
              <a:pPr/>
              <a:t>02/10/2023</a:t>
            </a:fld>
            <a:endParaRPr lang="en-GB"/>
          </a:p>
        </p:txBody>
      </p:sp>
      <p:sp>
        <p:nvSpPr>
          <p:cNvPr id="4" name="Footer Placeholder 3"/>
          <p:cNvSpPr>
            <a:spLocks noGrp="1"/>
          </p:cNvSpPr>
          <p:nvPr>
            <p:ph type="ftr" sz="quarter" idx="2"/>
          </p:nvPr>
        </p:nvSpPr>
        <p:spPr>
          <a:xfrm>
            <a:off x="0" y="9440647"/>
            <a:ext cx="2949099" cy="498692"/>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54939" y="9440647"/>
            <a:ext cx="2949099" cy="498692"/>
          </a:xfrm>
          <a:prstGeom prst="rect">
            <a:avLst/>
          </a:prstGeom>
        </p:spPr>
        <p:txBody>
          <a:bodyPr vert="horz" lIns="91440" tIns="45720" rIns="91440" bIns="45720" rtlCol="0" anchor="b"/>
          <a:lstStyle>
            <a:lvl1pPr algn="r">
              <a:defRPr sz="1200"/>
            </a:lvl1pPr>
          </a:lstStyle>
          <a:p>
            <a:fld id="{1E75568E-D5A0-4573-AFB6-00F5380AE102}" type="slidenum">
              <a:rPr lang="en-GB" smtClean="0"/>
              <a:pPr/>
              <a:t>‹#›</a:t>
            </a:fld>
            <a:endParaRPr lang="en-GB"/>
          </a:p>
        </p:txBody>
      </p:sp>
    </p:spTree>
    <p:extLst>
      <p:ext uri="{BB962C8B-B14F-4D97-AF65-F5344CB8AC3E}">
        <p14:creationId xmlns:p14="http://schemas.microsoft.com/office/powerpoint/2010/main" val="113562772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4450" y="0"/>
            <a:ext cx="2949575" cy="498475"/>
          </a:xfrm>
          <a:prstGeom prst="rect">
            <a:avLst/>
          </a:prstGeom>
        </p:spPr>
        <p:txBody>
          <a:bodyPr vert="horz" lIns="91440" tIns="45720" rIns="91440" bIns="45720" rtlCol="0"/>
          <a:lstStyle>
            <a:lvl1pPr algn="r">
              <a:defRPr sz="1200"/>
            </a:lvl1pPr>
          </a:lstStyle>
          <a:p>
            <a:fld id="{B3E8A481-4D74-4616-8752-6DB84BB7BECE}" type="datetimeFigureOut">
              <a:rPr lang="en-GB" smtClean="0"/>
              <a:t>02/10/2023</a:t>
            </a:fld>
            <a:endParaRPr lang="en-GB"/>
          </a:p>
        </p:txBody>
      </p:sp>
      <p:sp>
        <p:nvSpPr>
          <p:cNvPr id="4" name="Slide Image Placeholder 3"/>
          <p:cNvSpPr>
            <a:spLocks noGrp="1" noRot="1" noChangeAspect="1"/>
          </p:cNvSpPr>
          <p:nvPr>
            <p:ph type="sldImg" idx="2"/>
          </p:nvPr>
        </p:nvSpPr>
        <p:spPr>
          <a:xfrm>
            <a:off x="1166813" y="1243013"/>
            <a:ext cx="4471987" cy="33543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1038" y="4783138"/>
            <a:ext cx="5443537" cy="3913187"/>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4450" y="9440863"/>
            <a:ext cx="2949575" cy="498475"/>
          </a:xfrm>
          <a:prstGeom prst="rect">
            <a:avLst/>
          </a:prstGeom>
        </p:spPr>
        <p:txBody>
          <a:bodyPr vert="horz" lIns="91440" tIns="45720" rIns="91440" bIns="45720" rtlCol="0" anchor="b"/>
          <a:lstStyle>
            <a:lvl1pPr algn="r">
              <a:defRPr sz="1200"/>
            </a:lvl1pPr>
          </a:lstStyle>
          <a:p>
            <a:fld id="{9A7BEBA0-6DAA-45F4-8649-B50BE501B04E}" type="slidenum">
              <a:rPr lang="en-GB" smtClean="0"/>
              <a:t>‹#›</a:t>
            </a:fld>
            <a:endParaRPr lang="en-GB"/>
          </a:p>
        </p:txBody>
      </p:sp>
    </p:spTree>
    <p:extLst>
      <p:ext uri="{BB962C8B-B14F-4D97-AF65-F5344CB8AC3E}">
        <p14:creationId xmlns:p14="http://schemas.microsoft.com/office/powerpoint/2010/main" val="16880953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9" name="Rectangle 8"/>
          <p:cNvSpPr/>
          <p:nvPr/>
        </p:nvSpPr>
        <p:spPr>
          <a:xfrm>
            <a:off x="0" y="0"/>
            <a:ext cx="9144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9"/>
          <p:cNvSpPr/>
          <p:nvPr/>
        </p:nvSpPr>
        <p:spPr>
          <a:xfrm>
            <a:off x="4762" y="0"/>
            <a:ext cx="9139239" cy="4572001"/>
          </a:xfrm>
          <a:custGeom>
            <a:avLst/>
            <a:gdLst/>
            <a:ahLst/>
            <a:cxnLst/>
            <a:rect l="l" t="t" r="r" b="b"/>
            <a:pathLst>
              <a:path w="9139239" h="4572001">
                <a:moveTo>
                  <a:pt x="9139239" y="4171458"/>
                </a:moveTo>
                <a:lnTo>
                  <a:pt x="9139239" y="4479120"/>
                </a:lnTo>
                <a:lnTo>
                  <a:pt x="9061857" y="4572001"/>
                </a:lnTo>
                <a:lnTo>
                  <a:pt x="8867616" y="4572001"/>
                </a:lnTo>
                <a:cubicBezTo>
                  <a:pt x="8974940" y="4496648"/>
                  <a:pt x="9059271" y="4392377"/>
                  <a:pt x="9109281" y="4270954"/>
                </a:cubicBezTo>
                <a:close/>
                <a:moveTo>
                  <a:pt x="9139239" y="4017903"/>
                </a:moveTo>
                <a:lnTo>
                  <a:pt x="9139239" y="4146549"/>
                </a:lnTo>
                <a:lnTo>
                  <a:pt x="9061849" y="4168266"/>
                </a:lnTo>
                <a:cubicBezTo>
                  <a:pt x="8867508" y="4236060"/>
                  <a:pt x="8712637" y="4384208"/>
                  <a:pt x="8639677" y="4572001"/>
                </a:cubicBezTo>
                <a:lnTo>
                  <a:pt x="8502130" y="4572001"/>
                </a:lnTo>
                <a:cubicBezTo>
                  <a:pt x="8583823" y="4319597"/>
                  <a:pt x="8787913" y="4120306"/>
                  <a:pt x="9046727" y="4039822"/>
                </a:cubicBezTo>
                <a:close/>
                <a:moveTo>
                  <a:pt x="7620280" y="3999419"/>
                </a:moveTo>
                <a:lnTo>
                  <a:pt x="7637367" y="4001042"/>
                </a:lnTo>
                <a:cubicBezTo>
                  <a:pt x="7669753" y="4001569"/>
                  <a:pt x="7701646" y="4004550"/>
                  <a:pt x="7732829" y="4010107"/>
                </a:cubicBezTo>
                <a:cubicBezTo>
                  <a:pt x="7738405" y="4009688"/>
                  <a:pt x="7743733" y="4010636"/>
                  <a:pt x="7749042" y="4011646"/>
                </a:cubicBezTo>
                <a:lnTo>
                  <a:pt x="7749159" y="4012794"/>
                </a:lnTo>
                <a:cubicBezTo>
                  <a:pt x="8061238" y="4064450"/>
                  <a:pt x="8314467" y="4283539"/>
                  <a:pt x="8407830" y="4572001"/>
                </a:cubicBezTo>
                <a:lnTo>
                  <a:pt x="8270283" y="4572001"/>
                </a:lnTo>
                <a:cubicBezTo>
                  <a:pt x="8186900" y="4357380"/>
                  <a:pt x="7996531" y="4194541"/>
                  <a:pt x="7762529" y="4144250"/>
                </a:cubicBezTo>
                <a:cubicBezTo>
                  <a:pt x="7797023" y="4319651"/>
                  <a:pt x="7899246" y="4471530"/>
                  <a:pt x="8042344" y="4572001"/>
                </a:cubicBezTo>
                <a:lnTo>
                  <a:pt x="7848103" y="4572001"/>
                </a:lnTo>
                <a:cubicBezTo>
                  <a:pt x="7731971" y="4452596"/>
                  <a:pt x="7653409" y="4298519"/>
                  <a:pt x="7629044" y="4127511"/>
                </a:cubicBezTo>
                <a:cubicBezTo>
                  <a:pt x="7628876" y="4127458"/>
                  <a:pt x="7628708" y="4127453"/>
                  <a:pt x="7628538" y="4127448"/>
                </a:cubicBezTo>
                <a:lnTo>
                  <a:pt x="7628000" y="4120772"/>
                </a:lnTo>
                <a:cubicBezTo>
                  <a:pt x="7622941" y="4090522"/>
                  <a:pt x="7620490" y="4059631"/>
                  <a:pt x="7620533" y="4028296"/>
                </a:cubicBezTo>
                <a:cubicBezTo>
                  <a:pt x="7619221" y="4022668"/>
                  <a:pt x="7619162" y="4017001"/>
                  <a:pt x="7619162" y="4011320"/>
                </a:cubicBezTo>
                <a:lnTo>
                  <a:pt x="7619756" y="3999880"/>
                </a:lnTo>
                <a:lnTo>
                  <a:pt x="7620254" y="3999913"/>
                </a:lnTo>
                <a:close/>
                <a:moveTo>
                  <a:pt x="7597529" y="3999419"/>
                </a:moveTo>
                <a:lnTo>
                  <a:pt x="7597555" y="3999913"/>
                </a:lnTo>
                <a:lnTo>
                  <a:pt x="7598053" y="3999880"/>
                </a:lnTo>
                <a:lnTo>
                  <a:pt x="7598647" y="4011320"/>
                </a:lnTo>
                <a:cubicBezTo>
                  <a:pt x="7598647" y="4017001"/>
                  <a:pt x="7598588" y="4022668"/>
                  <a:pt x="7597276" y="4028296"/>
                </a:cubicBezTo>
                <a:cubicBezTo>
                  <a:pt x="7597319" y="4059631"/>
                  <a:pt x="7594868" y="4090522"/>
                  <a:pt x="7589809" y="4120772"/>
                </a:cubicBezTo>
                <a:lnTo>
                  <a:pt x="7589271" y="4127448"/>
                </a:lnTo>
                <a:cubicBezTo>
                  <a:pt x="7589101" y="4127453"/>
                  <a:pt x="7588933" y="4127458"/>
                  <a:pt x="7588765" y="4127511"/>
                </a:cubicBezTo>
                <a:cubicBezTo>
                  <a:pt x="7564400" y="4298519"/>
                  <a:pt x="7485838" y="4452596"/>
                  <a:pt x="7369706" y="4572001"/>
                </a:cubicBezTo>
                <a:lnTo>
                  <a:pt x="7175465" y="4572001"/>
                </a:lnTo>
                <a:cubicBezTo>
                  <a:pt x="7318563" y="4471530"/>
                  <a:pt x="7420786" y="4319651"/>
                  <a:pt x="7455280" y="4144250"/>
                </a:cubicBezTo>
                <a:cubicBezTo>
                  <a:pt x="7221278" y="4194541"/>
                  <a:pt x="7030909" y="4357380"/>
                  <a:pt x="6947526" y="4572001"/>
                </a:cubicBezTo>
                <a:lnTo>
                  <a:pt x="6809978" y="4572001"/>
                </a:lnTo>
                <a:cubicBezTo>
                  <a:pt x="6903341" y="4283539"/>
                  <a:pt x="7156571" y="4064450"/>
                  <a:pt x="7468650" y="4012794"/>
                </a:cubicBezTo>
                <a:lnTo>
                  <a:pt x="7468767" y="4011646"/>
                </a:lnTo>
                <a:cubicBezTo>
                  <a:pt x="7474076" y="4010636"/>
                  <a:pt x="7479404" y="4009688"/>
                  <a:pt x="7484980" y="4010107"/>
                </a:cubicBezTo>
                <a:cubicBezTo>
                  <a:pt x="7516163" y="4004550"/>
                  <a:pt x="7548056" y="4001569"/>
                  <a:pt x="7580442" y="4001042"/>
                </a:cubicBezTo>
                <a:close/>
                <a:moveTo>
                  <a:pt x="5928129" y="3999419"/>
                </a:moveTo>
                <a:lnTo>
                  <a:pt x="5945217" y="4001042"/>
                </a:lnTo>
                <a:cubicBezTo>
                  <a:pt x="5977602" y="4001569"/>
                  <a:pt x="6009495" y="4004550"/>
                  <a:pt x="6040678" y="4010107"/>
                </a:cubicBezTo>
                <a:cubicBezTo>
                  <a:pt x="6046254" y="4009688"/>
                  <a:pt x="6051582" y="4010636"/>
                  <a:pt x="6056891" y="4011646"/>
                </a:cubicBezTo>
                <a:lnTo>
                  <a:pt x="6057008" y="4012794"/>
                </a:lnTo>
                <a:cubicBezTo>
                  <a:pt x="6369087" y="4064450"/>
                  <a:pt x="6622316" y="4283539"/>
                  <a:pt x="6715680" y="4572001"/>
                </a:cubicBezTo>
                <a:lnTo>
                  <a:pt x="6578131" y="4572001"/>
                </a:lnTo>
                <a:cubicBezTo>
                  <a:pt x="6494748" y="4357380"/>
                  <a:pt x="6304380" y="4194541"/>
                  <a:pt x="6070378" y="4144250"/>
                </a:cubicBezTo>
                <a:cubicBezTo>
                  <a:pt x="6104872" y="4319650"/>
                  <a:pt x="6207095" y="4471530"/>
                  <a:pt x="6350192" y="4572001"/>
                </a:cubicBezTo>
                <a:lnTo>
                  <a:pt x="6155952" y="4572001"/>
                </a:lnTo>
                <a:cubicBezTo>
                  <a:pt x="6039820" y="4452596"/>
                  <a:pt x="5961257" y="4298519"/>
                  <a:pt x="5936893" y="4127511"/>
                </a:cubicBezTo>
                <a:cubicBezTo>
                  <a:pt x="5936725" y="4127458"/>
                  <a:pt x="5936557" y="4127453"/>
                  <a:pt x="5936387" y="4127448"/>
                </a:cubicBezTo>
                <a:lnTo>
                  <a:pt x="5935849" y="4120772"/>
                </a:lnTo>
                <a:cubicBezTo>
                  <a:pt x="5930790" y="4090522"/>
                  <a:pt x="5928340" y="4059631"/>
                  <a:pt x="5928382" y="4028296"/>
                </a:cubicBezTo>
                <a:cubicBezTo>
                  <a:pt x="5927070" y="4022668"/>
                  <a:pt x="5927011" y="4017001"/>
                  <a:pt x="5927011" y="4011320"/>
                </a:cubicBezTo>
                <a:lnTo>
                  <a:pt x="5927605" y="3999880"/>
                </a:lnTo>
                <a:lnTo>
                  <a:pt x="5928103" y="3999913"/>
                </a:lnTo>
                <a:close/>
                <a:moveTo>
                  <a:pt x="5905378" y="3999419"/>
                </a:moveTo>
                <a:lnTo>
                  <a:pt x="5905404" y="3999913"/>
                </a:lnTo>
                <a:lnTo>
                  <a:pt x="5905902" y="3999880"/>
                </a:lnTo>
                <a:lnTo>
                  <a:pt x="5906496" y="4011320"/>
                </a:lnTo>
                <a:cubicBezTo>
                  <a:pt x="5906496" y="4017001"/>
                  <a:pt x="5906437" y="4022668"/>
                  <a:pt x="5905125" y="4028296"/>
                </a:cubicBezTo>
                <a:cubicBezTo>
                  <a:pt x="5905167" y="4059631"/>
                  <a:pt x="5902717" y="4090522"/>
                  <a:pt x="5897658" y="4120772"/>
                </a:cubicBezTo>
                <a:lnTo>
                  <a:pt x="5897120" y="4127448"/>
                </a:lnTo>
                <a:cubicBezTo>
                  <a:pt x="5896950" y="4127453"/>
                  <a:pt x="5896782" y="4127458"/>
                  <a:pt x="5896614" y="4127511"/>
                </a:cubicBezTo>
                <a:cubicBezTo>
                  <a:pt x="5872249" y="4298519"/>
                  <a:pt x="5793686" y="4452596"/>
                  <a:pt x="5677555" y="4572001"/>
                </a:cubicBezTo>
                <a:lnTo>
                  <a:pt x="5483314" y="4572001"/>
                </a:lnTo>
                <a:cubicBezTo>
                  <a:pt x="5626412" y="4471530"/>
                  <a:pt x="5728635" y="4319650"/>
                  <a:pt x="5763129" y="4144250"/>
                </a:cubicBezTo>
                <a:cubicBezTo>
                  <a:pt x="5529126" y="4194541"/>
                  <a:pt x="5338758" y="4357380"/>
                  <a:pt x="5255375" y="4572001"/>
                </a:cubicBezTo>
                <a:lnTo>
                  <a:pt x="5117827" y="4572001"/>
                </a:lnTo>
                <a:cubicBezTo>
                  <a:pt x="5211190" y="4283539"/>
                  <a:pt x="5464420" y="4064450"/>
                  <a:pt x="5776499" y="4012794"/>
                </a:cubicBezTo>
                <a:lnTo>
                  <a:pt x="5776616" y="4011646"/>
                </a:lnTo>
                <a:cubicBezTo>
                  <a:pt x="5781926" y="4010636"/>
                  <a:pt x="5787253" y="4009688"/>
                  <a:pt x="5792829" y="4010107"/>
                </a:cubicBezTo>
                <a:cubicBezTo>
                  <a:pt x="5824012" y="4004550"/>
                  <a:pt x="5855905" y="4001569"/>
                  <a:pt x="5888290" y="4001042"/>
                </a:cubicBezTo>
                <a:close/>
                <a:moveTo>
                  <a:pt x="4235979" y="3999419"/>
                </a:moveTo>
                <a:lnTo>
                  <a:pt x="4253065" y="4001042"/>
                </a:lnTo>
                <a:cubicBezTo>
                  <a:pt x="4285451" y="4001569"/>
                  <a:pt x="4317343" y="4004550"/>
                  <a:pt x="4348528" y="4010107"/>
                </a:cubicBezTo>
                <a:cubicBezTo>
                  <a:pt x="4354104" y="4009688"/>
                  <a:pt x="4359431" y="4010636"/>
                  <a:pt x="4364739" y="4011646"/>
                </a:cubicBezTo>
                <a:lnTo>
                  <a:pt x="4364856" y="4012794"/>
                </a:lnTo>
                <a:cubicBezTo>
                  <a:pt x="4676936" y="4064450"/>
                  <a:pt x="4930165" y="4283539"/>
                  <a:pt x="5023528" y="4572001"/>
                </a:cubicBezTo>
                <a:lnTo>
                  <a:pt x="4885980" y="4572001"/>
                </a:lnTo>
                <a:cubicBezTo>
                  <a:pt x="4802597" y="4357380"/>
                  <a:pt x="4612229" y="4194541"/>
                  <a:pt x="4378227" y="4144250"/>
                </a:cubicBezTo>
                <a:cubicBezTo>
                  <a:pt x="4412722" y="4319651"/>
                  <a:pt x="4514944" y="4471530"/>
                  <a:pt x="4658041" y="4572001"/>
                </a:cubicBezTo>
                <a:lnTo>
                  <a:pt x="4463800" y="4572001"/>
                </a:lnTo>
                <a:cubicBezTo>
                  <a:pt x="4347669" y="4452596"/>
                  <a:pt x="4269106" y="4298519"/>
                  <a:pt x="4244741" y="4127511"/>
                </a:cubicBezTo>
                <a:cubicBezTo>
                  <a:pt x="4244574" y="4127458"/>
                  <a:pt x="4244405" y="4127453"/>
                  <a:pt x="4244236" y="4127448"/>
                </a:cubicBezTo>
                <a:lnTo>
                  <a:pt x="4243697" y="4120772"/>
                </a:lnTo>
                <a:cubicBezTo>
                  <a:pt x="4238639" y="4090522"/>
                  <a:pt x="4236188" y="4059631"/>
                  <a:pt x="4236230" y="4028296"/>
                </a:cubicBezTo>
                <a:cubicBezTo>
                  <a:pt x="4234918" y="4022668"/>
                  <a:pt x="4234860" y="4017001"/>
                  <a:pt x="4234860" y="4011320"/>
                </a:cubicBezTo>
                <a:lnTo>
                  <a:pt x="4235454" y="3999880"/>
                </a:lnTo>
                <a:lnTo>
                  <a:pt x="4235952" y="3999913"/>
                </a:lnTo>
                <a:close/>
                <a:moveTo>
                  <a:pt x="4213227" y="3999419"/>
                </a:moveTo>
                <a:lnTo>
                  <a:pt x="4213253" y="3999913"/>
                </a:lnTo>
                <a:lnTo>
                  <a:pt x="4213751" y="3999880"/>
                </a:lnTo>
                <a:lnTo>
                  <a:pt x="4214345" y="4011320"/>
                </a:lnTo>
                <a:cubicBezTo>
                  <a:pt x="4214345" y="4017001"/>
                  <a:pt x="4214286" y="4022668"/>
                  <a:pt x="4212974" y="4028296"/>
                </a:cubicBezTo>
                <a:cubicBezTo>
                  <a:pt x="4213016" y="4059631"/>
                  <a:pt x="4210566" y="4090522"/>
                  <a:pt x="4205507" y="4120772"/>
                </a:cubicBezTo>
                <a:lnTo>
                  <a:pt x="4204969" y="4127448"/>
                </a:lnTo>
                <a:cubicBezTo>
                  <a:pt x="4204799" y="4127453"/>
                  <a:pt x="4204631" y="4127458"/>
                  <a:pt x="4204463" y="4127511"/>
                </a:cubicBezTo>
                <a:cubicBezTo>
                  <a:pt x="4180098" y="4298519"/>
                  <a:pt x="4101535" y="4452596"/>
                  <a:pt x="3985404" y="4572001"/>
                </a:cubicBezTo>
                <a:lnTo>
                  <a:pt x="3791163" y="4572001"/>
                </a:lnTo>
                <a:cubicBezTo>
                  <a:pt x="3934261" y="4471530"/>
                  <a:pt x="4036484" y="4319651"/>
                  <a:pt x="4070978" y="4144250"/>
                </a:cubicBezTo>
                <a:cubicBezTo>
                  <a:pt x="3836975" y="4194541"/>
                  <a:pt x="3646607" y="4357380"/>
                  <a:pt x="3563224" y="4572001"/>
                </a:cubicBezTo>
                <a:lnTo>
                  <a:pt x="3425676" y="4572001"/>
                </a:lnTo>
                <a:cubicBezTo>
                  <a:pt x="3519039" y="4283539"/>
                  <a:pt x="3772269" y="4064450"/>
                  <a:pt x="4084348" y="4012794"/>
                </a:cubicBezTo>
                <a:lnTo>
                  <a:pt x="4084465" y="4011646"/>
                </a:lnTo>
                <a:cubicBezTo>
                  <a:pt x="4089774" y="4010636"/>
                  <a:pt x="4095102" y="4009688"/>
                  <a:pt x="4100678" y="4010107"/>
                </a:cubicBezTo>
                <a:cubicBezTo>
                  <a:pt x="4131861" y="4004550"/>
                  <a:pt x="4163754" y="4001569"/>
                  <a:pt x="4196139" y="4001042"/>
                </a:cubicBezTo>
                <a:close/>
                <a:moveTo>
                  <a:pt x="2543827" y="3999419"/>
                </a:moveTo>
                <a:lnTo>
                  <a:pt x="2560914" y="4001042"/>
                </a:lnTo>
                <a:cubicBezTo>
                  <a:pt x="2593300" y="4001569"/>
                  <a:pt x="2625192" y="4004550"/>
                  <a:pt x="2656376" y="4010107"/>
                </a:cubicBezTo>
                <a:cubicBezTo>
                  <a:pt x="2661952" y="4009688"/>
                  <a:pt x="2667280" y="4010636"/>
                  <a:pt x="2672588" y="4011646"/>
                </a:cubicBezTo>
                <a:lnTo>
                  <a:pt x="2672706" y="4012794"/>
                </a:lnTo>
                <a:cubicBezTo>
                  <a:pt x="2984785" y="4064450"/>
                  <a:pt x="3238014" y="4283539"/>
                  <a:pt x="3331377" y="4572001"/>
                </a:cubicBezTo>
                <a:lnTo>
                  <a:pt x="3193830" y="4572001"/>
                </a:lnTo>
                <a:cubicBezTo>
                  <a:pt x="3110446" y="4357380"/>
                  <a:pt x="2920078" y="4194541"/>
                  <a:pt x="2686076" y="4144250"/>
                </a:cubicBezTo>
                <a:cubicBezTo>
                  <a:pt x="2720570" y="4319650"/>
                  <a:pt x="2822793" y="4471530"/>
                  <a:pt x="2965890" y="4572001"/>
                </a:cubicBezTo>
                <a:lnTo>
                  <a:pt x="2771649" y="4572001"/>
                </a:lnTo>
                <a:cubicBezTo>
                  <a:pt x="2655518" y="4452596"/>
                  <a:pt x="2576955" y="4298519"/>
                  <a:pt x="2552590" y="4127511"/>
                </a:cubicBezTo>
                <a:cubicBezTo>
                  <a:pt x="2552423" y="4127458"/>
                  <a:pt x="2552254" y="4127453"/>
                  <a:pt x="2552085" y="4127448"/>
                </a:cubicBezTo>
                <a:lnTo>
                  <a:pt x="2551547" y="4120772"/>
                </a:lnTo>
                <a:cubicBezTo>
                  <a:pt x="2546488" y="4090522"/>
                  <a:pt x="2544037" y="4059631"/>
                  <a:pt x="2544079" y="4028296"/>
                </a:cubicBezTo>
                <a:cubicBezTo>
                  <a:pt x="2542767" y="4022668"/>
                  <a:pt x="2542709" y="4017001"/>
                  <a:pt x="2542709" y="4011320"/>
                </a:cubicBezTo>
                <a:lnTo>
                  <a:pt x="2543303" y="3999880"/>
                </a:lnTo>
                <a:lnTo>
                  <a:pt x="2543801" y="3999913"/>
                </a:lnTo>
                <a:close/>
                <a:moveTo>
                  <a:pt x="2521076" y="3999419"/>
                </a:moveTo>
                <a:lnTo>
                  <a:pt x="2521102" y="3999913"/>
                </a:lnTo>
                <a:lnTo>
                  <a:pt x="2521600" y="3999880"/>
                </a:lnTo>
                <a:lnTo>
                  <a:pt x="2522194" y="4011320"/>
                </a:lnTo>
                <a:cubicBezTo>
                  <a:pt x="2522194" y="4017001"/>
                  <a:pt x="2522135" y="4022668"/>
                  <a:pt x="2520823" y="4028296"/>
                </a:cubicBezTo>
                <a:cubicBezTo>
                  <a:pt x="2520865" y="4059631"/>
                  <a:pt x="2518415" y="4090522"/>
                  <a:pt x="2513356" y="4120772"/>
                </a:cubicBezTo>
                <a:lnTo>
                  <a:pt x="2512818" y="4127448"/>
                </a:lnTo>
                <a:cubicBezTo>
                  <a:pt x="2512648" y="4127453"/>
                  <a:pt x="2512480" y="4127458"/>
                  <a:pt x="2512312" y="4127511"/>
                </a:cubicBezTo>
                <a:cubicBezTo>
                  <a:pt x="2487947" y="4298519"/>
                  <a:pt x="2409385" y="4452596"/>
                  <a:pt x="2293253" y="4572001"/>
                </a:cubicBezTo>
                <a:lnTo>
                  <a:pt x="2099012" y="4572001"/>
                </a:lnTo>
                <a:cubicBezTo>
                  <a:pt x="2242110" y="4471530"/>
                  <a:pt x="2344333" y="4319651"/>
                  <a:pt x="2378827" y="4144250"/>
                </a:cubicBezTo>
                <a:cubicBezTo>
                  <a:pt x="2144825" y="4194541"/>
                  <a:pt x="1954456" y="4357380"/>
                  <a:pt x="1871073" y="4572001"/>
                </a:cubicBezTo>
                <a:lnTo>
                  <a:pt x="1733525" y="4572001"/>
                </a:lnTo>
                <a:cubicBezTo>
                  <a:pt x="1826888" y="4283539"/>
                  <a:pt x="2080118" y="4064450"/>
                  <a:pt x="2392197" y="4012794"/>
                </a:cubicBezTo>
                <a:lnTo>
                  <a:pt x="2392314" y="4011646"/>
                </a:lnTo>
                <a:cubicBezTo>
                  <a:pt x="2397623" y="4010636"/>
                  <a:pt x="2402951" y="4009688"/>
                  <a:pt x="2408527" y="4010107"/>
                </a:cubicBezTo>
                <a:cubicBezTo>
                  <a:pt x="2439710" y="4004550"/>
                  <a:pt x="2471603" y="4001569"/>
                  <a:pt x="2503988" y="4001042"/>
                </a:cubicBezTo>
                <a:close/>
                <a:moveTo>
                  <a:pt x="851676" y="3999419"/>
                </a:moveTo>
                <a:lnTo>
                  <a:pt x="868763" y="4001042"/>
                </a:lnTo>
                <a:cubicBezTo>
                  <a:pt x="901149" y="4001569"/>
                  <a:pt x="933041" y="4004550"/>
                  <a:pt x="964225" y="4010107"/>
                </a:cubicBezTo>
                <a:cubicBezTo>
                  <a:pt x="969801" y="4009688"/>
                  <a:pt x="975129" y="4010636"/>
                  <a:pt x="980437" y="4011646"/>
                </a:cubicBezTo>
                <a:lnTo>
                  <a:pt x="980555" y="4012794"/>
                </a:lnTo>
                <a:cubicBezTo>
                  <a:pt x="1292634" y="4064450"/>
                  <a:pt x="1545864" y="4283539"/>
                  <a:pt x="1639226" y="4572001"/>
                </a:cubicBezTo>
                <a:lnTo>
                  <a:pt x="1501679" y="4572001"/>
                </a:lnTo>
                <a:cubicBezTo>
                  <a:pt x="1418296" y="4357380"/>
                  <a:pt x="1227927" y="4194541"/>
                  <a:pt x="993925" y="4144250"/>
                </a:cubicBezTo>
                <a:cubicBezTo>
                  <a:pt x="1028419" y="4319651"/>
                  <a:pt x="1130642" y="4471530"/>
                  <a:pt x="1273740" y="4572001"/>
                </a:cubicBezTo>
                <a:lnTo>
                  <a:pt x="1079499" y="4572001"/>
                </a:lnTo>
                <a:cubicBezTo>
                  <a:pt x="963367" y="4452596"/>
                  <a:pt x="884804" y="4298519"/>
                  <a:pt x="860439" y="4127511"/>
                </a:cubicBezTo>
                <a:cubicBezTo>
                  <a:pt x="860272" y="4127458"/>
                  <a:pt x="860103" y="4127453"/>
                  <a:pt x="859934" y="4127448"/>
                </a:cubicBezTo>
                <a:lnTo>
                  <a:pt x="859396" y="4120772"/>
                </a:lnTo>
                <a:cubicBezTo>
                  <a:pt x="854337" y="4090522"/>
                  <a:pt x="851886" y="4059631"/>
                  <a:pt x="851928" y="4028296"/>
                </a:cubicBezTo>
                <a:cubicBezTo>
                  <a:pt x="850616" y="4022668"/>
                  <a:pt x="850558" y="4017001"/>
                  <a:pt x="850558" y="4011320"/>
                </a:cubicBezTo>
                <a:lnTo>
                  <a:pt x="851152" y="3999880"/>
                </a:lnTo>
                <a:lnTo>
                  <a:pt x="851650" y="3999913"/>
                </a:lnTo>
                <a:close/>
                <a:moveTo>
                  <a:pt x="828925" y="3999419"/>
                </a:moveTo>
                <a:lnTo>
                  <a:pt x="828951" y="3999913"/>
                </a:lnTo>
                <a:lnTo>
                  <a:pt x="829449" y="3999880"/>
                </a:lnTo>
                <a:lnTo>
                  <a:pt x="830043" y="4011320"/>
                </a:lnTo>
                <a:cubicBezTo>
                  <a:pt x="830043" y="4017001"/>
                  <a:pt x="829984" y="4022668"/>
                  <a:pt x="828672" y="4028296"/>
                </a:cubicBezTo>
                <a:cubicBezTo>
                  <a:pt x="828714" y="4059631"/>
                  <a:pt x="826264" y="4090522"/>
                  <a:pt x="821205" y="4120772"/>
                </a:cubicBezTo>
                <a:lnTo>
                  <a:pt x="820667" y="4127448"/>
                </a:lnTo>
                <a:cubicBezTo>
                  <a:pt x="820497" y="4127453"/>
                  <a:pt x="820329" y="4127458"/>
                  <a:pt x="820161" y="4127511"/>
                </a:cubicBezTo>
                <a:cubicBezTo>
                  <a:pt x="795796" y="4298519"/>
                  <a:pt x="717234" y="4452596"/>
                  <a:pt x="601102" y="4572001"/>
                </a:cubicBezTo>
                <a:lnTo>
                  <a:pt x="406861" y="4572001"/>
                </a:lnTo>
                <a:cubicBezTo>
                  <a:pt x="549959" y="4471530"/>
                  <a:pt x="652182" y="4319650"/>
                  <a:pt x="686676" y="4144250"/>
                </a:cubicBezTo>
                <a:cubicBezTo>
                  <a:pt x="452674" y="4194541"/>
                  <a:pt x="262305" y="4357380"/>
                  <a:pt x="178922" y="4572001"/>
                </a:cubicBezTo>
                <a:lnTo>
                  <a:pt x="41374" y="4572001"/>
                </a:lnTo>
                <a:cubicBezTo>
                  <a:pt x="134738" y="4283539"/>
                  <a:pt x="387967" y="4064450"/>
                  <a:pt x="700046" y="4012794"/>
                </a:cubicBezTo>
                <a:lnTo>
                  <a:pt x="700163" y="4011646"/>
                </a:lnTo>
                <a:cubicBezTo>
                  <a:pt x="705472" y="4010636"/>
                  <a:pt x="710800" y="4009688"/>
                  <a:pt x="716376" y="4010107"/>
                </a:cubicBezTo>
                <a:cubicBezTo>
                  <a:pt x="747559" y="4004550"/>
                  <a:pt x="779452" y="4001569"/>
                  <a:pt x="811837" y="4001042"/>
                </a:cubicBezTo>
                <a:close/>
                <a:moveTo>
                  <a:pt x="8305836" y="3304913"/>
                </a:moveTo>
                <a:cubicBezTo>
                  <a:pt x="8030646" y="3363591"/>
                  <a:pt x="7815802" y="3576701"/>
                  <a:pt x="7762527" y="3845480"/>
                </a:cubicBezTo>
                <a:cubicBezTo>
                  <a:pt x="8037717" y="3786801"/>
                  <a:pt x="8252560" y="3573691"/>
                  <a:pt x="8305836" y="3304913"/>
                </a:cubicBezTo>
                <a:close/>
                <a:moveTo>
                  <a:pt x="6911971" y="3304913"/>
                </a:moveTo>
                <a:cubicBezTo>
                  <a:pt x="6965247" y="3573691"/>
                  <a:pt x="7180090" y="3786801"/>
                  <a:pt x="7455280" y="3845480"/>
                </a:cubicBezTo>
                <a:cubicBezTo>
                  <a:pt x="7402005" y="3576701"/>
                  <a:pt x="7187161" y="3363591"/>
                  <a:pt x="6911971" y="3304913"/>
                </a:cubicBezTo>
                <a:close/>
                <a:moveTo>
                  <a:pt x="6613685" y="3304913"/>
                </a:moveTo>
                <a:cubicBezTo>
                  <a:pt x="6338495" y="3363591"/>
                  <a:pt x="6123651" y="3576701"/>
                  <a:pt x="6070376" y="3845480"/>
                </a:cubicBezTo>
                <a:cubicBezTo>
                  <a:pt x="6345566" y="3786801"/>
                  <a:pt x="6560409" y="3573691"/>
                  <a:pt x="6613685" y="3304913"/>
                </a:cubicBezTo>
                <a:close/>
                <a:moveTo>
                  <a:pt x="5219820" y="3304913"/>
                </a:moveTo>
                <a:cubicBezTo>
                  <a:pt x="5273096" y="3573691"/>
                  <a:pt x="5487939" y="3786801"/>
                  <a:pt x="5763129" y="3845480"/>
                </a:cubicBezTo>
                <a:cubicBezTo>
                  <a:pt x="5709854" y="3576701"/>
                  <a:pt x="5495010" y="3363591"/>
                  <a:pt x="5219820" y="3304913"/>
                </a:cubicBezTo>
                <a:close/>
                <a:moveTo>
                  <a:pt x="4921534" y="3304913"/>
                </a:moveTo>
                <a:cubicBezTo>
                  <a:pt x="4646344" y="3363591"/>
                  <a:pt x="4431500" y="3576701"/>
                  <a:pt x="4378225" y="3845480"/>
                </a:cubicBezTo>
                <a:cubicBezTo>
                  <a:pt x="4653415" y="3786801"/>
                  <a:pt x="4868259" y="3573691"/>
                  <a:pt x="4921534" y="3304913"/>
                </a:cubicBezTo>
                <a:close/>
                <a:moveTo>
                  <a:pt x="3527669" y="3304913"/>
                </a:moveTo>
                <a:cubicBezTo>
                  <a:pt x="3580945" y="3573691"/>
                  <a:pt x="3795788" y="3786801"/>
                  <a:pt x="4070978" y="3845480"/>
                </a:cubicBezTo>
                <a:cubicBezTo>
                  <a:pt x="4017703" y="3576701"/>
                  <a:pt x="3802859" y="3363591"/>
                  <a:pt x="3527669" y="3304913"/>
                </a:cubicBezTo>
                <a:close/>
                <a:moveTo>
                  <a:pt x="3229383" y="3304913"/>
                </a:moveTo>
                <a:cubicBezTo>
                  <a:pt x="2954193" y="3363591"/>
                  <a:pt x="2739349" y="3576701"/>
                  <a:pt x="2686074" y="3845480"/>
                </a:cubicBezTo>
                <a:cubicBezTo>
                  <a:pt x="2961264" y="3786801"/>
                  <a:pt x="3176107" y="3573691"/>
                  <a:pt x="3229383" y="3304913"/>
                </a:cubicBezTo>
                <a:close/>
                <a:moveTo>
                  <a:pt x="1835518" y="3304913"/>
                </a:moveTo>
                <a:cubicBezTo>
                  <a:pt x="1888794" y="3573691"/>
                  <a:pt x="2103637" y="3786801"/>
                  <a:pt x="2378827" y="3845480"/>
                </a:cubicBezTo>
                <a:cubicBezTo>
                  <a:pt x="2325552" y="3576701"/>
                  <a:pt x="2110708" y="3363591"/>
                  <a:pt x="1835518" y="3304913"/>
                </a:cubicBezTo>
                <a:close/>
                <a:moveTo>
                  <a:pt x="1537232" y="3304913"/>
                </a:moveTo>
                <a:cubicBezTo>
                  <a:pt x="1262042" y="3363591"/>
                  <a:pt x="1047198" y="3576701"/>
                  <a:pt x="993923" y="3845480"/>
                </a:cubicBezTo>
                <a:cubicBezTo>
                  <a:pt x="1269113" y="3786801"/>
                  <a:pt x="1483956" y="3573691"/>
                  <a:pt x="1537232" y="3304913"/>
                </a:cubicBezTo>
                <a:close/>
                <a:moveTo>
                  <a:pt x="143367" y="3304913"/>
                </a:moveTo>
                <a:cubicBezTo>
                  <a:pt x="196643" y="3573691"/>
                  <a:pt x="411486" y="3786801"/>
                  <a:pt x="686676" y="3845480"/>
                </a:cubicBezTo>
                <a:cubicBezTo>
                  <a:pt x="633401" y="3576701"/>
                  <a:pt x="418557" y="3363591"/>
                  <a:pt x="143367" y="3304913"/>
                </a:cubicBezTo>
                <a:close/>
                <a:moveTo>
                  <a:pt x="8461873" y="3161219"/>
                </a:moveTo>
                <a:lnTo>
                  <a:pt x="8478960" y="3162829"/>
                </a:lnTo>
                <a:cubicBezTo>
                  <a:pt x="8511346" y="3163352"/>
                  <a:pt x="8543239" y="3166310"/>
                  <a:pt x="8574422" y="3171823"/>
                </a:cubicBezTo>
                <a:cubicBezTo>
                  <a:pt x="8579998" y="3171407"/>
                  <a:pt x="8585326" y="3172348"/>
                  <a:pt x="8590635" y="3173350"/>
                </a:cubicBezTo>
                <a:lnTo>
                  <a:pt x="8590752" y="3174489"/>
                </a:lnTo>
                <a:cubicBezTo>
                  <a:pt x="8815033" y="3211322"/>
                  <a:pt x="9008920" y="3333951"/>
                  <a:pt x="9135069" y="3506215"/>
                </a:cubicBezTo>
                <a:lnTo>
                  <a:pt x="9139239" y="3512974"/>
                </a:lnTo>
                <a:lnTo>
                  <a:pt x="9139239" y="3816134"/>
                </a:lnTo>
                <a:lnTo>
                  <a:pt x="9120077" y="3747490"/>
                </a:lnTo>
                <a:cubicBezTo>
                  <a:pt x="9039502" y="3525837"/>
                  <a:pt x="8844913" y="3356256"/>
                  <a:pt x="8604122" y="3304913"/>
                </a:cubicBezTo>
                <a:cubicBezTo>
                  <a:pt x="8650738" y="3540094"/>
                  <a:pt x="8821055" y="3732654"/>
                  <a:pt x="9047261" y="3816429"/>
                </a:cubicBezTo>
                <a:lnTo>
                  <a:pt x="9139239" y="3843104"/>
                </a:lnTo>
                <a:lnTo>
                  <a:pt x="9139239" y="3970603"/>
                </a:lnTo>
                <a:lnTo>
                  <a:pt x="9030179" y="3943797"/>
                </a:lnTo>
                <a:cubicBezTo>
                  <a:pt x="8735297" y="3846211"/>
                  <a:pt x="8514628" y="3594637"/>
                  <a:pt x="8470637" y="3288305"/>
                </a:cubicBezTo>
                <a:cubicBezTo>
                  <a:pt x="8470469" y="3288253"/>
                  <a:pt x="8470301" y="3288248"/>
                  <a:pt x="8470131" y="3288243"/>
                </a:cubicBezTo>
                <a:lnTo>
                  <a:pt x="8469593" y="3281619"/>
                </a:lnTo>
                <a:cubicBezTo>
                  <a:pt x="8464534" y="3251607"/>
                  <a:pt x="8462083" y="3220958"/>
                  <a:pt x="8462126" y="3189869"/>
                </a:cubicBezTo>
                <a:cubicBezTo>
                  <a:pt x="8460814" y="3184286"/>
                  <a:pt x="8460755" y="3178663"/>
                  <a:pt x="8460755" y="3173027"/>
                </a:cubicBezTo>
                <a:lnTo>
                  <a:pt x="8461349" y="3161677"/>
                </a:lnTo>
                <a:lnTo>
                  <a:pt x="8461847" y="3161709"/>
                </a:lnTo>
                <a:close/>
                <a:moveTo>
                  <a:pt x="8448085" y="3161219"/>
                </a:moveTo>
                <a:lnTo>
                  <a:pt x="8448111" y="3161709"/>
                </a:lnTo>
                <a:lnTo>
                  <a:pt x="8448609" y="3161677"/>
                </a:lnTo>
                <a:lnTo>
                  <a:pt x="8449203" y="3173027"/>
                </a:lnTo>
                <a:cubicBezTo>
                  <a:pt x="8449203" y="3178663"/>
                  <a:pt x="8449144" y="3184286"/>
                  <a:pt x="8447832" y="3189869"/>
                </a:cubicBezTo>
                <a:cubicBezTo>
                  <a:pt x="8447875" y="3220958"/>
                  <a:pt x="8445424" y="3251607"/>
                  <a:pt x="8440365" y="3281619"/>
                </a:cubicBezTo>
                <a:lnTo>
                  <a:pt x="8439827" y="3288243"/>
                </a:lnTo>
                <a:cubicBezTo>
                  <a:pt x="8439657" y="3288248"/>
                  <a:pt x="8439489" y="3288253"/>
                  <a:pt x="8439321" y="3288305"/>
                </a:cubicBezTo>
                <a:cubicBezTo>
                  <a:pt x="8389046" y="3638399"/>
                  <a:pt x="8108007" y="3916971"/>
                  <a:pt x="7749156" y="3975903"/>
                </a:cubicBezTo>
                <a:lnTo>
                  <a:pt x="7749040" y="3977042"/>
                </a:lnTo>
                <a:cubicBezTo>
                  <a:pt x="7743729" y="3978045"/>
                  <a:pt x="7738400" y="3978986"/>
                  <a:pt x="7732823" y="3978570"/>
                </a:cubicBezTo>
                <a:cubicBezTo>
                  <a:pt x="7701651" y="3984080"/>
                  <a:pt x="7669771" y="3987038"/>
                  <a:pt x="7637396" y="3987561"/>
                </a:cubicBezTo>
                <a:lnTo>
                  <a:pt x="7620278" y="3989174"/>
                </a:lnTo>
                <a:lnTo>
                  <a:pt x="7620252" y="3988683"/>
                </a:lnTo>
                <a:lnTo>
                  <a:pt x="7619753" y="3988716"/>
                </a:lnTo>
                <a:cubicBezTo>
                  <a:pt x="7619187" y="3984944"/>
                  <a:pt x="7619160" y="3981158"/>
                  <a:pt x="7619160" y="3977366"/>
                </a:cubicBezTo>
                <a:cubicBezTo>
                  <a:pt x="7619160" y="3971728"/>
                  <a:pt x="7619219" y="3966104"/>
                  <a:pt x="7620531" y="3960518"/>
                </a:cubicBezTo>
                <a:cubicBezTo>
                  <a:pt x="7620488" y="3929436"/>
                  <a:pt x="7622938" y="3898794"/>
                  <a:pt x="7627995" y="3868787"/>
                </a:cubicBezTo>
                <a:lnTo>
                  <a:pt x="7628535" y="3862150"/>
                </a:lnTo>
                <a:cubicBezTo>
                  <a:pt x="7628704" y="3862145"/>
                  <a:pt x="7628873" y="3862140"/>
                  <a:pt x="7629040" y="3862087"/>
                </a:cubicBezTo>
                <a:cubicBezTo>
                  <a:pt x="7679317" y="3511992"/>
                  <a:pt x="7960356" y="3233421"/>
                  <a:pt x="8319206" y="3174489"/>
                </a:cubicBezTo>
                <a:lnTo>
                  <a:pt x="8319323" y="3173350"/>
                </a:lnTo>
                <a:cubicBezTo>
                  <a:pt x="8324632" y="3172348"/>
                  <a:pt x="8329960" y="3171407"/>
                  <a:pt x="8335536" y="3171823"/>
                </a:cubicBezTo>
                <a:cubicBezTo>
                  <a:pt x="8366719" y="3166310"/>
                  <a:pt x="8398612" y="3163352"/>
                  <a:pt x="8430998" y="3162829"/>
                </a:cubicBezTo>
                <a:close/>
                <a:moveTo>
                  <a:pt x="6769722" y="3161219"/>
                </a:moveTo>
                <a:lnTo>
                  <a:pt x="6786810" y="3162829"/>
                </a:lnTo>
                <a:cubicBezTo>
                  <a:pt x="6819195" y="3163352"/>
                  <a:pt x="6851088" y="3166310"/>
                  <a:pt x="6882271" y="3171823"/>
                </a:cubicBezTo>
                <a:cubicBezTo>
                  <a:pt x="6887847" y="3171407"/>
                  <a:pt x="6893175" y="3172348"/>
                  <a:pt x="6898484" y="3173350"/>
                </a:cubicBezTo>
                <a:lnTo>
                  <a:pt x="6898601" y="3174489"/>
                </a:lnTo>
                <a:cubicBezTo>
                  <a:pt x="7257451" y="3233421"/>
                  <a:pt x="7538490" y="3511992"/>
                  <a:pt x="7588766" y="3862087"/>
                </a:cubicBezTo>
                <a:cubicBezTo>
                  <a:pt x="7588934" y="3862140"/>
                  <a:pt x="7589103" y="3862145"/>
                  <a:pt x="7589272" y="3862150"/>
                </a:cubicBezTo>
                <a:lnTo>
                  <a:pt x="7589812" y="3868787"/>
                </a:lnTo>
                <a:cubicBezTo>
                  <a:pt x="7594869" y="3898794"/>
                  <a:pt x="7597319" y="3929436"/>
                  <a:pt x="7597276" y="3960518"/>
                </a:cubicBezTo>
                <a:cubicBezTo>
                  <a:pt x="7598588" y="3966104"/>
                  <a:pt x="7598647" y="3971728"/>
                  <a:pt x="7598647" y="3977366"/>
                </a:cubicBezTo>
                <a:cubicBezTo>
                  <a:pt x="7598647" y="3981158"/>
                  <a:pt x="7598620" y="3984944"/>
                  <a:pt x="7598054" y="3988716"/>
                </a:cubicBezTo>
                <a:lnTo>
                  <a:pt x="7597555" y="3988683"/>
                </a:lnTo>
                <a:lnTo>
                  <a:pt x="7597529" y="3989174"/>
                </a:lnTo>
                <a:lnTo>
                  <a:pt x="7580411" y="3987561"/>
                </a:lnTo>
                <a:cubicBezTo>
                  <a:pt x="7548036" y="3987038"/>
                  <a:pt x="7516156" y="3984080"/>
                  <a:pt x="7484984" y="3978570"/>
                </a:cubicBezTo>
                <a:cubicBezTo>
                  <a:pt x="7479407" y="3978986"/>
                  <a:pt x="7474078" y="3978045"/>
                  <a:pt x="7468767" y="3977042"/>
                </a:cubicBezTo>
                <a:lnTo>
                  <a:pt x="7468651" y="3975903"/>
                </a:lnTo>
                <a:cubicBezTo>
                  <a:pt x="7109800" y="3916971"/>
                  <a:pt x="6828761" y="3638399"/>
                  <a:pt x="6778486" y="3288305"/>
                </a:cubicBezTo>
                <a:cubicBezTo>
                  <a:pt x="6778318" y="3288253"/>
                  <a:pt x="6778150" y="3288248"/>
                  <a:pt x="6777980" y="3288243"/>
                </a:cubicBezTo>
                <a:lnTo>
                  <a:pt x="6777442" y="3281619"/>
                </a:lnTo>
                <a:cubicBezTo>
                  <a:pt x="6772383" y="3251607"/>
                  <a:pt x="6769933" y="3220958"/>
                  <a:pt x="6769975" y="3189869"/>
                </a:cubicBezTo>
                <a:cubicBezTo>
                  <a:pt x="6768663" y="3184286"/>
                  <a:pt x="6768604" y="3178663"/>
                  <a:pt x="6768604" y="3173027"/>
                </a:cubicBezTo>
                <a:lnTo>
                  <a:pt x="6769198" y="3161677"/>
                </a:lnTo>
                <a:lnTo>
                  <a:pt x="6769696" y="3161709"/>
                </a:lnTo>
                <a:close/>
                <a:moveTo>
                  <a:pt x="6755934" y="3161219"/>
                </a:moveTo>
                <a:lnTo>
                  <a:pt x="6755960" y="3161709"/>
                </a:lnTo>
                <a:lnTo>
                  <a:pt x="6756458" y="3161677"/>
                </a:lnTo>
                <a:lnTo>
                  <a:pt x="6757052" y="3173027"/>
                </a:lnTo>
                <a:cubicBezTo>
                  <a:pt x="6757052" y="3178663"/>
                  <a:pt x="6756994" y="3184286"/>
                  <a:pt x="6755682" y="3189869"/>
                </a:cubicBezTo>
                <a:cubicBezTo>
                  <a:pt x="6755724" y="3220958"/>
                  <a:pt x="6753273" y="3251607"/>
                  <a:pt x="6748215" y="3281619"/>
                </a:cubicBezTo>
                <a:lnTo>
                  <a:pt x="6747676" y="3288243"/>
                </a:lnTo>
                <a:cubicBezTo>
                  <a:pt x="6747507" y="3288248"/>
                  <a:pt x="6747338" y="3288253"/>
                  <a:pt x="6747171" y="3288305"/>
                </a:cubicBezTo>
                <a:cubicBezTo>
                  <a:pt x="6696895" y="3638399"/>
                  <a:pt x="6415856" y="3916971"/>
                  <a:pt x="6057005" y="3975903"/>
                </a:cubicBezTo>
                <a:lnTo>
                  <a:pt x="6056889" y="3977042"/>
                </a:lnTo>
                <a:cubicBezTo>
                  <a:pt x="6051578" y="3978045"/>
                  <a:pt x="6046249" y="3978986"/>
                  <a:pt x="6040672" y="3978570"/>
                </a:cubicBezTo>
                <a:cubicBezTo>
                  <a:pt x="6009500" y="3984080"/>
                  <a:pt x="5977620" y="3987038"/>
                  <a:pt x="5945246" y="3987561"/>
                </a:cubicBezTo>
                <a:lnTo>
                  <a:pt x="5928127" y="3989174"/>
                </a:lnTo>
                <a:lnTo>
                  <a:pt x="5928101" y="3988683"/>
                </a:lnTo>
                <a:lnTo>
                  <a:pt x="5927602" y="3988716"/>
                </a:lnTo>
                <a:cubicBezTo>
                  <a:pt x="5927036" y="3984944"/>
                  <a:pt x="5927009" y="3981158"/>
                  <a:pt x="5927009" y="3977366"/>
                </a:cubicBezTo>
                <a:cubicBezTo>
                  <a:pt x="5927009" y="3971728"/>
                  <a:pt x="5927068" y="3966104"/>
                  <a:pt x="5928380" y="3960518"/>
                </a:cubicBezTo>
                <a:cubicBezTo>
                  <a:pt x="5928338" y="3929436"/>
                  <a:pt x="5930787" y="3898794"/>
                  <a:pt x="5935844" y="3868787"/>
                </a:cubicBezTo>
                <a:lnTo>
                  <a:pt x="5936384" y="3862150"/>
                </a:lnTo>
                <a:cubicBezTo>
                  <a:pt x="5936553" y="3862145"/>
                  <a:pt x="5936722" y="3862140"/>
                  <a:pt x="5936890" y="3862087"/>
                </a:cubicBezTo>
                <a:cubicBezTo>
                  <a:pt x="5987166" y="3511992"/>
                  <a:pt x="6268205" y="3233421"/>
                  <a:pt x="6627056" y="3174489"/>
                </a:cubicBezTo>
                <a:lnTo>
                  <a:pt x="6627173" y="3173350"/>
                </a:lnTo>
                <a:cubicBezTo>
                  <a:pt x="6632481" y="3172348"/>
                  <a:pt x="6637809" y="3171407"/>
                  <a:pt x="6643385" y="3171823"/>
                </a:cubicBezTo>
                <a:cubicBezTo>
                  <a:pt x="6674569" y="3166310"/>
                  <a:pt x="6706461" y="3163352"/>
                  <a:pt x="6738847" y="3162829"/>
                </a:cubicBezTo>
                <a:close/>
                <a:moveTo>
                  <a:pt x="5077571" y="3161219"/>
                </a:moveTo>
                <a:lnTo>
                  <a:pt x="5094659" y="3162829"/>
                </a:lnTo>
                <a:cubicBezTo>
                  <a:pt x="5127044" y="3163352"/>
                  <a:pt x="5158937" y="3166310"/>
                  <a:pt x="5190120" y="3171823"/>
                </a:cubicBezTo>
                <a:cubicBezTo>
                  <a:pt x="5195696" y="3171407"/>
                  <a:pt x="5201024" y="3172348"/>
                  <a:pt x="5206334" y="3173350"/>
                </a:cubicBezTo>
                <a:lnTo>
                  <a:pt x="5206450" y="3174489"/>
                </a:lnTo>
                <a:cubicBezTo>
                  <a:pt x="5565300" y="3233421"/>
                  <a:pt x="5846339" y="3511992"/>
                  <a:pt x="5896616" y="3862087"/>
                </a:cubicBezTo>
                <a:cubicBezTo>
                  <a:pt x="5896783" y="3862140"/>
                  <a:pt x="5896953" y="3862145"/>
                  <a:pt x="5897121" y="3862150"/>
                </a:cubicBezTo>
                <a:lnTo>
                  <a:pt x="5897662" y="3868787"/>
                </a:lnTo>
                <a:cubicBezTo>
                  <a:pt x="5902718" y="3898794"/>
                  <a:pt x="5905168" y="3929436"/>
                  <a:pt x="5905126" y="3960518"/>
                </a:cubicBezTo>
                <a:cubicBezTo>
                  <a:pt x="5906438" y="3966104"/>
                  <a:pt x="5906496" y="3971728"/>
                  <a:pt x="5906496" y="3977366"/>
                </a:cubicBezTo>
                <a:cubicBezTo>
                  <a:pt x="5906496" y="3981158"/>
                  <a:pt x="5906469" y="3984944"/>
                  <a:pt x="5905903" y="3988716"/>
                </a:cubicBezTo>
                <a:lnTo>
                  <a:pt x="5905404" y="3988683"/>
                </a:lnTo>
                <a:lnTo>
                  <a:pt x="5905378" y="3989174"/>
                </a:lnTo>
                <a:lnTo>
                  <a:pt x="5888260" y="3987561"/>
                </a:lnTo>
                <a:cubicBezTo>
                  <a:pt x="5855886" y="3987038"/>
                  <a:pt x="5824005" y="3984080"/>
                  <a:pt x="5792833" y="3978570"/>
                </a:cubicBezTo>
                <a:cubicBezTo>
                  <a:pt x="5787256" y="3978986"/>
                  <a:pt x="5781927" y="3978045"/>
                  <a:pt x="5776617" y="3977042"/>
                </a:cubicBezTo>
                <a:lnTo>
                  <a:pt x="5776501" y="3975903"/>
                </a:lnTo>
                <a:cubicBezTo>
                  <a:pt x="5417649" y="3916971"/>
                  <a:pt x="5136610" y="3638399"/>
                  <a:pt x="5086335" y="3288305"/>
                </a:cubicBezTo>
                <a:cubicBezTo>
                  <a:pt x="5086167" y="3288253"/>
                  <a:pt x="5085999" y="3288248"/>
                  <a:pt x="5085830" y="3288243"/>
                </a:cubicBezTo>
                <a:lnTo>
                  <a:pt x="5085291" y="3281619"/>
                </a:lnTo>
                <a:cubicBezTo>
                  <a:pt x="5080233" y="3251607"/>
                  <a:pt x="5077782" y="3220958"/>
                  <a:pt x="5077824" y="3189869"/>
                </a:cubicBezTo>
                <a:cubicBezTo>
                  <a:pt x="5076512" y="3184286"/>
                  <a:pt x="5076453" y="3178663"/>
                  <a:pt x="5076453" y="3173027"/>
                </a:cubicBezTo>
                <a:lnTo>
                  <a:pt x="5077047" y="3161677"/>
                </a:lnTo>
                <a:lnTo>
                  <a:pt x="5077545" y="3161709"/>
                </a:lnTo>
                <a:close/>
                <a:moveTo>
                  <a:pt x="5063783" y="3161219"/>
                </a:moveTo>
                <a:lnTo>
                  <a:pt x="5063809" y="3161709"/>
                </a:lnTo>
                <a:lnTo>
                  <a:pt x="5064307" y="3161677"/>
                </a:lnTo>
                <a:lnTo>
                  <a:pt x="5064902" y="3173027"/>
                </a:lnTo>
                <a:cubicBezTo>
                  <a:pt x="5064902" y="3178663"/>
                  <a:pt x="5064842" y="3184286"/>
                  <a:pt x="5063530" y="3189869"/>
                </a:cubicBezTo>
                <a:cubicBezTo>
                  <a:pt x="5063572" y="3220958"/>
                  <a:pt x="5061122" y="3251607"/>
                  <a:pt x="5056063" y="3281619"/>
                </a:cubicBezTo>
                <a:lnTo>
                  <a:pt x="5055525" y="3288243"/>
                </a:lnTo>
                <a:cubicBezTo>
                  <a:pt x="5055355" y="3288248"/>
                  <a:pt x="5055187" y="3288253"/>
                  <a:pt x="5055019" y="3288305"/>
                </a:cubicBezTo>
                <a:cubicBezTo>
                  <a:pt x="5004744" y="3638399"/>
                  <a:pt x="4723705" y="3916971"/>
                  <a:pt x="4364853" y="3975903"/>
                </a:cubicBezTo>
                <a:lnTo>
                  <a:pt x="4364737" y="3977042"/>
                </a:lnTo>
                <a:cubicBezTo>
                  <a:pt x="4359427" y="3978045"/>
                  <a:pt x="4354098" y="3978986"/>
                  <a:pt x="4348521" y="3978570"/>
                </a:cubicBezTo>
                <a:cubicBezTo>
                  <a:pt x="4317350" y="3984080"/>
                  <a:pt x="4285468" y="3987038"/>
                  <a:pt x="4253094" y="3987561"/>
                </a:cubicBezTo>
                <a:lnTo>
                  <a:pt x="4235976" y="3989174"/>
                </a:lnTo>
                <a:lnTo>
                  <a:pt x="4235950" y="3988683"/>
                </a:lnTo>
                <a:lnTo>
                  <a:pt x="4235451" y="3988716"/>
                </a:lnTo>
                <a:cubicBezTo>
                  <a:pt x="4234885" y="3984944"/>
                  <a:pt x="4234858" y="3981158"/>
                  <a:pt x="4234858" y="3977366"/>
                </a:cubicBezTo>
                <a:cubicBezTo>
                  <a:pt x="4234858" y="3971728"/>
                  <a:pt x="4234916" y="3966104"/>
                  <a:pt x="4236228" y="3960518"/>
                </a:cubicBezTo>
                <a:cubicBezTo>
                  <a:pt x="4236186" y="3929436"/>
                  <a:pt x="4238636" y="3898794"/>
                  <a:pt x="4243692" y="3868787"/>
                </a:cubicBezTo>
                <a:lnTo>
                  <a:pt x="4244233" y="3862150"/>
                </a:lnTo>
                <a:cubicBezTo>
                  <a:pt x="4244401" y="3862145"/>
                  <a:pt x="4244571" y="3862140"/>
                  <a:pt x="4244738" y="3862087"/>
                </a:cubicBezTo>
                <a:cubicBezTo>
                  <a:pt x="4295015" y="3511992"/>
                  <a:pt x="4576054" y="3233421"/>
                  <a:pt x="4934904" y="3174489"/>
                </a:cubicBezTo>
                <a:lnTo>
                  <a:pt x="4935021" y="3173350"/>
                </a:lnTo>
                <a:cubicBezTo>
                  <a:pt x="4940330" y="3172348"/>
                  <a:pt x="4945658" y="3171407"/>
                  <a:pt x="4951234" y="3171823"/>
                </a:cubicBezTo>
                <a:cubicBezTo>
                  <a:pt x="4982417" y="3166310"/>
                  <a:pt x="5014310" y="3163352"/>
                  <a:pt x="5046695" y="3162829"/>
                </a:cubicBezTo>
                <a:close/>
                <a:moveTo>
                  <a:pt x="3385420" y="3161219"/>
                </a:moveTo>
                <a:lnTo>
                  <a:pt x="3402507" y="3162829"/>
                </a:lnTo>
                <a:cubicBezTo>
                  <a:pt x="3434893" y="3163352"/>
                  <a:pt x="3466785" y="3166310"/>
                  <a:pt x="3497969" y="3171823"/>
                </a:cubicBezTo>
                <a:cubicBezTo>
                  <a:pt x="3503545" y="3171407"/>
                  <a:pt x="3508873" y="3172348"/>
                  <a:pt x="3514181" y="3173350"/>
                </a:cubicBezTo>
                <a:lnTo>
                  <a:pt x="3514298" y="3174489"/>
                </a:lnTo>
                <a:cubicBezTo>
                  <a:pt x="3873149" y="3233421"/>
                  <a:pt x="4154188" y="3511992"/>
                  <a:pt x="4204464" y="3862087"/>
                </a:cubicBezTo>
                <a:cubicBezTo>
                  <a:pt x="4204632" y="3862140"/>
                  <a:pt x="4204801" y="3862145"/>
                  <a:pt x="4204970" y="3862150"/>
                </a:cubicBezTo>
                <a:lnTo>
                  <a:pt x="4205510" y="3868787"/>
                </a:lnTo>
                <a:cubicBezTo>
                  <a:pt x="4210567" y="3898794"/>
                  <a:pt x="4213016" y="3929436"/>
                  <a:pt x="4212974" y="3960518"/>
                </a:cubicBezTo>
                <a:cubicBezTo>
                  <a:pt x="4214286" y="3966104"/>
                  <a:pt x="4214345" y="3971728"/>
                  <a:pt x="4214345" y="3977366"/>
                </a:cubicBezTo>
                <a:cubicBezTo>
                  <a:pt x="4214345" y="3981158"/>
                  <a:pt x="4214318" y="3984944"/>
                  <a:pt x="4213752" y="3988716"/>
                </a:cubicBezTo>
                <a:lnTo>
                  <a:pt x="4213253" y="3988683"/>
                </a:lnTo>
                <a:lnTo>
                  <a:pt x="4213227" y="3989174"/>
                </a:lnTo>
                <a:lnTo>
                  <a:pt x="4196108" y="3987561"/>
                </a:lnTo>
                <a:cubicBezTo>
                  <a:pt x="4163734" y="3987038"/>
                  <a:pt x="4131854" y="3984080"/>
                  <a:pt x="4100682" y="3978570"/>
                </a:cubicBezTo>
                <a:cubicBezTo>
                  <a:pt x="4095105" y="3978986"/>
                  <a:pt x="4089776" y="3978045"/>
                  <a:pt x="4084465" y="3977042"/>
                </a:cubicBezTo>
                <a:lnTo>
                  <a:pt x="4084349" y="3975903"/>
                </a:lnTo>
                <a:cubicBezTo>
                  <a:pt x="3725498" y="3916971"/>
                  <a:pt x="3444459" y="3638399"/>
                  <a:pt x="3394183" y="3288305"/>
                </a:cubicBezTo>
                <a:cubicBezTo>
                  <a:pt x="3394016" y="3288253"/>
                  <a:pt x="3393847" y="3288248"/>
                  <a:pt x="3393678" y="3288243"/>
                </a:cubicBezTo>
                <a:lnTo>
                  <a:pt x="3393139" y="3281619"/>
                </a:lnTo>
                <a:cubicBezTo>
                  <a:pt x="3388081" y="3251607"/>
                  <a:pt x="3385630" y="3220958"/>
                  <a:pt x="3385672" y="3189869"/>
                </a:cubicBezTo>
                <a:cubicBezTo>
                  <a:pt x="3384360" y="3184286"/>
                  <a:pt x="3384302" y="3178663"/>
                  <a:pt x="3384302" y="3173027"/>
                </a:cubicBezTo>
                <a:lnTo>
                  <a:pt x="3384896" y="3161677"/>
                </a:lnTo>
                <a:lnTo>
                  <a:pt x="3385394" y="3161709"/>
                </a:lnTo>
                <a:close/>
                <a:moveTo>
                  <a:pt x="3371632" y="3161219"/>
                </a:moveTo>
                <a:lnTo>
                  <a:pt x="3371658" y="3161709"/>
                </a:lnTo>
                <a:lnTo>
                  <a:pt x="3372156" y="3161677"/>
                </a:lnTo>
                <a:lnTo>
                  <a:pt x="3372750" y="3173027"/>
                </a:lnTo>
                <a:cubicBezTo>
                  <a:pt x="3372750" y="3178663"/>
                  <a:pt x="3372691" y="3184286"/>
                  <a:pt x="3371379" y="3189869"/>
                </a:cubicBezTo>
                <a:cubicBezTo>
                  <a:pt x="3371421" y="3220958"/>
                  <a:pt x="3368971" y="3251607"/>
                  <a:pt x="3363912" y="3281619"/>
                </a:cubicBezTo>
                <a:lnTo>
                  <a:pt x="3363374" y="3288243"/>
                </a:lnTo>
                <a:cubicBezTo>
                  <a:pt x="3363204" y="3288248"/>
                  <a:pt x="3363036" y="3288253"/>
                  <a:pt x="3362868" y="3288305"/>
                </a:cubicBezTo>
                <a:cubicBezTo>
                  <a:pt x="3312593" y="3638399"/>
                  <a:pt x="3031554" y="3916971"/>
                  <a:pt x="2672703" y="3975903"/>
                </a:cubicBezTo>
                <a:lnTo>
                  <a:pt x="2672586" y="3977042"/>
                </a:lnTo>
                <a:cubicBezTo>
                  <a:pt x="2667276" y="3978045"/>
                  <a:pt x="2661947" y="3978986"/>
                  <a:pt x="2656370" y="3978570"/>
                </a:cubicBezTo>
                <a:cubicBezTo>
                  <a:pt x="2625198" y="3984080"/>
                  <a:pt x="2593318" y="3987038"/>
                  <a:pt x="2560943" y="3987561"/>
                </a:cubicBezTo>
                <a:lnTo>
                  <a:pt x="2543825" y="3989174"/>
                </a:lnTo>
                <a:lnTo>
                  <a:pt x="2543799" y="3988683"/>
                </a:lnTo>
                <a:lnTo>
                  <a:pt x="2543300" y="3988716"/>
                </a:lnTo>
                <a:cubicBezTo>
                  <a:pt x="2542734" y="3984944"/>
                  <a:pt x="2542707" y="3981158"/>
                  <a:pt x="2542707" y="3977366"/>
                </a:cubicBezTo>
                <a:cubicBezTo>
                  <a:pt x="2542707" y="3971728"/>
                  <a:pt x="2542765" y="3966104"/>
                  <a:pt x="2544077" y="3960518"/>
                </a:cubicBezTo>
                <a:cubicBezTo>
                  <a:pt x="2544035" y="3929436"/>
                  <a:pt x="2546485" y="3898794"/>
                  <a:pt x="2551541" y="3868787"/>
                </a:cubicBezTo>
                <a:lnTo>
                  <a:pt x="2552082" y="3862150"/>
                </a:lnTo>
                <a:cubicBezTo>
                  <a:pt x="2552250" y="3862145"/>
                  <a:pt x="2552420" y="3862140"/>
                  <a:pt x="2552587" y="3862087"/>
                </a:cubicBezTo>
                <a:cubicBezTo>
                  <a:pt x="2602864" y="3511992"/>
                  <a:pt x="2883903" y="3233421"/>
                  <a:pt x="3242753" y="3174489"/>
                </a:cubicBezTo>
                <a:lnTo>
                  <a:pt x="3242870" y="3173350"/>
                </a:lnTo>
                <a:cubicBezTo>
                  <a:pt x="3248179" y="3172348"/>
                  <a:pt x="3253507" y="3171407"/>
                  <a:pt x="3259083" y="3171823"/>
                </a:cubicBezTo>
                <a:cubicBezTo>
                  <a:pt x="3290266" y="3166310"/>
                  <a:pt x="3322159" y="3163352"/>
                  <a:pt x="3354544" y="3162829"/>
                </a:cubicBezTo>
                <a:close/>
                <a:moveTo>
                  <a:pt x="1693269" y="3161219"/>
                </a:moveTo>
                <a:lnTo>
                  <a:pt x="1710356" y="3162829"/>
                </a:lnTo>
                <a:cubicBezTo>
                  <a:pt x="1742742" y="3163352"/>
                  <a:pt x="1774634" y="3166310"/>
                  <a:pt x="1805818" y="3171823"/>
                </a:cubicBezTo>
                <a:cubicBezTo>
                  <a:pt x="1811394" y="3171407"/>
                  <a:pt x="1816722" y="3172348"/>
                  <a:pt x="1822030" y="3173350"/>
                </a:cubicBezTo>
                <a:lnTo>
                  <a:pt x="1822148" y="3174489"/>
                </a:lnTo>
                <a:cubicBezTo>
                  <a:pt x="2180998" y="3233421"/>
                  <a:pt x="2462037" y="3511992"/>
                  <a:pt x="2512313" y="3862087"/>
                </a:cubicBezTo>
                <a:cubicBezTo>
                  <a:pt x="2512481" y="3862140"/>
                  <a:pt x="2512650" y="3862145"/>
                  <a:pt x="2512819" y="3862150"/>
                </a:cubicBezTo>
                <a:lnTo>
                  <a:pt x="2513359" y="3868787"/>
                </a:lnTo>
                <a:cubicBezTo>
                  <a:pt x="2518416" y="3898794"/>
                  <a:pt x="2520865" y="3929436"/>
                  <a:pt x="2520823" y="3960518"/>
                </a:cubicBezTo>
                <a:cubicBezTo>
                  <a:pt x="2522135" y="3966104"/>
                  <a:pt x="2522194" y="3971728"/>
                  <a:pt x="2522194" y="3977366"/>
                </a:cubicBezTo>
                <a:cubicBezTo>
                  <a:pt x="2522194" y="3981158"/>
                  <a:pt x="2522167" y="3984944"/>
                  <a:pt x="2521601" y="3988716"/>
                </a:cubicBezTo>
                <a:lnTo>
                  <a:pt x="2521102" y="3988683"/>
                </a:lnTo>
                <a:lnTo>
                  <a:pt x="2521076" y="3989174"/>
                </a:lnTo>
                <a:lnTo>
                  <a:pt x="2503957" y="3987561"/>
                </a:lnTo>
                <a:cubicBezTo>
                  <a:pt x="2471583" y="3987038"/>
                  <a:pt x="2439703" y="3984080"/>
                  <a:pt x="2408531" y="3978570"/>
                </a:cubicBezTo>
                <a:cubicBezTo>
                  <a:pt x="2402954" y="3978986"/>
                  <a:pt x="2397625" y="3978045"/>
                  <a:pt x="2392314" y="3977042"/>
                </a:cubicBezTo>
                <a:lnTo>
                  <a:pt x="2392198" y="3975903"/>
                </a:lnTo>
                <a:cubicBezTo>
                  <a:pt x="2033347" y="3916971"/>
                  <a:pt x="1752308" y="3638399"/>
                  <a:pt x="1702032" y="3288305"/>
                </a:cubicBezTo>
                <a:cubicBezTo>
                  <a:pt x="1701865" y="3288253"/>
                  <a:pt x="1701696" y="3288248"/>
                  <a:pt x="1701527" y="3288243"/>
                </a:cubicBezTo>
                <a:lnTo>
                  <a:pt x="1700989" y="3281619"/>
                </a:lnTo>
                <a:cubicBezTo>
                  <a:pt x="1695930" y="3251607"/>
                  <a:pt x="1693479" y="3220958"/>
                  <a:pt x="1693521" y="3189869"/>
                </a:cubicBezTo>
                <a:cubicBezTo>
                  <a:pt x="1692209" y="3184286"/>
                  <a:pt x="1692151" y="3178663"/>
                  <a:pt x="1692151" y="3173027"/>
                </a:cubicBezTo>
                <a:lnTo>
                  <a:pt x="1692745" y="3161677"/>
                </a:lnTo>
                <a:lnTo>
                  <a:pt x="1693243" y="3161709"/>
                </a:lnTo>
                <a:close/>
                <a:moveTo>
                  <a:pt x="1679481" y="3161219"/>
                </a:moveTo>
                <a:lnTo>
                  <a:pt x="1679507" y="3161709"/>
                </a:lnTo>
                <a:lnTo>
                  <a:pt x="1680005" y="3161677"/>
                </a:lnTo>
                <a:lnTo>
                  <a:pt x="1680599" y="3173027"/>
                </a:lnTo>
                <a:cubicBezTo>
                  <a:pt x="1680599" y="3178663"/>
                  <a:pt x="1680540" y="3184286"/>
                  <a:pt x="1679228" y="3189869"/>
                </a:cubicBezTo>
                <a:cubicBezTo>
                  <a:pt x="1679270" y="3220958"/>
                  <a:pt x="1676820" y="3251607"/>
                  <a:pt x="1671761" y="3281619"/>
                </a:cubicBezTo>
                <a:lnTo>
                  <a:pt x="1671223" y="3288243"/>
                </a:lnTo>
                <a:cubicBezTo>
                  <a:pt x="1671053" y="3288248"/>
                  <a:pt x="1670885" y="3288253"/>
                  <a:pt x="1670717" y="3288305"/>
                </a:cubicBezTo>
                <a:cubicBezTo>
                  <a:pt x="1620442" y="3638399"/>
                  <a:pt x="1339403" y="3916971"/>
                  <a:pt x="980552" y="3975903"/>
                </a:cubicBezTo>
                <a:lnTo>
                  <a:pt x="980435" y="3977042"/>
                </a:lnTo>
                <a:cubicBezTo>
                  <a:pt x="975125" y="3978045"/>
                  <a:pt x="969796" y="3978986"/>
                  <a:pt x="964219" y="3978570"/>
                </a:cubicBezTo>
                <a:cubicBezTo>
                  <a:pt x="933047" y="3984080"/>
                  <a:pt x="901167" y="3987038"/>
                  <a:pt x="868792" y="3987561"/>
                </a:cubicBezTo>
                <a:lnTo>
                  <a:pt x="851674" y="3989174"/>
                </a:lnTo>
                <a:lnTo>
                  <a:pt x="851648" y="3988683"/>
                </a:lnTo>
                <a:lnTo>
                  <a:pt x="851149" y="3988716"/>
                </a:lnTo>
                <a:cubicBezTo>
                  <a:pt x="850583" y="3984944"/>
                  <a:pt x="850556" y="3981158"/>
                  <a:pt x="850556" y="3977366"/>
                </a:cubicBezTo>
                <a:cubicBezTo>
                  <a:pt x="850556" y="3971728"/>
                  <a:pt x="850614" y="3966104"/>
                  <a:pt x="851926" y="3960518"/>
                </a:cubicBezTo>
                <a:cubicBezTo>
                  <a:pt x="851884" y="3929436"/>
                  <a:pt x="854334" y="3898794"/>
                  <a:pt x="859390" y="3868787"/>
                </a:cubicBezTo>
                <a:lnTo>
                  <a:pt x="859931" y="3862150"/>
                </a:lnTo>
                <a:cubicBezTo>
                  <a:pt x="860099" y="3862145"/>
                  <a:pt x="860269" y="3862140"/>
                  <a:pt x="860436" y="3862087"/>
                </a:cubicBezTo>
                <a:cubicBezTo>
                  <a:pt x="910713" y="3511992"/>
                  <a:pt x="1191752" y="3233421"/>
                  <a:pt x="1550602" y="3174489"/>
                </a:cubicBezTo>
                <a:lnTo>
                  <a:pt x="1550719" y="3173350"/>
                </a:lnTo>
                <a:cubicBezTo>
                  <a:pt x="1556028" y="3172348"/>
                  <a:pt x="1561356" y="3171407"/>
                  <a:pt x="1566932" y="3171823"/>
                </a:cubicBezTo>
                <a:cubicBezTo>
                  <a:pt x="1598115" y="3166310"/>
                  <a:pt x="1630008" y="3163352"/>
                  <a:pt x="1662393" y="3162829"/>
                </a:cubicBezTo>
                <a:close/>
                <a:moveTo>
                  <a:pt x="1118" y="3161219"/>
                </a:moveTo>
                <a:lnTo>
                  <a:pt x="18205" y="3162829"/>
                </a:lnTo>
                <a:cubicBezTo>
                  <a:pt x="50591" y="3163352"/>
                  <a:pt x="82483" y="3166310"/>
                  <a:pt x="113667" y="3171823"/>
                </a:cubicBezTo>
                <a:cubicBezTo>
                  <a:pt x="119243" y="3171407"/>
                  <a:pt x="124571" y="3172348"/>
                  <a:pt x="129879" y="3173350"/>
                </a:cubicBezTo>
                <a:lnTo>
                  <a:pt x="129997" y="3174489"/>
                </a:lnTo>
                <a:cubicBezTo>
                  <a:pt x="488847" y="3233421"/>
                  <a:pt x="769886" y="3511992"/>
                  <a:pt x="820162" y="3862087"/>
                </a:cubicBezTo>
                <a:cubicBezTo>
                  <a:pt x="820330" y="3862140"/>
                  <a:pt x="820499" y="3862145"/>
                  <a:pt x="820668" y="3862150"/>
                </a:cubicBezTo>
                <a:lnTo>
                  <a:pt x="821208" y="3868787"/>
                </a:lnTo>
                <a:cubicBezTo>
                  <a:pt x="826265" y="3898794"/>
                  <a:pt x="828714" y="3929436"/>
                  <a:pt x="828672" y="3960518"/>
                </a:cubicBezTo>
                <a:cubicBezTo>
                  <a:pt x="829984" y="3966104"/>
                  <a:pt x="830043" y="3971728"/>
                  <a:pt x="830043" y="3977366"/>
                </a:cubicBezTo>
                <a:cubicBezTo>
                  <a:pt x="830043" y="3981158"/>
                  <a:pt x="830016" y="3984944"/>
                  <a:pt x="829450" y="3988716"/>
                </a:cubicBezTo>
                <a:lnTo>
                  <a:pt x="828951" y="3988683"/>
                </a:lnTo>
                <a:lnTo>
                  <a:pt x="828925" y="3989174"/>
                </a:lnTo>
                <a:lnTo>
                  <a:pt x="811806" y="3987561"/>
                </a:lnTo>
                <a:cubicBezTo>
                  <a:pt x="779432" y="3987038"/>
                  <a:pt x="747552" y="3984080"/>
                  <a:pt x="716380" y="3978570"/>
                </a:cubicBezTo>
                <a:cubicBezTo>
                  <a:pt x="710803" y="3978986"/>
                  <a:pt x="705474" y="3978045"/>
                  <a:pt x="700163" y="3977042"/>
                </a:cubicBezTo>
                <a:lnTo>
                  <a:pt x="700047" y="3975903"/>
                </a:lnTo>
                <a:cubicBezTo>
                  <a:pt x="341196" y="3916971"/>
                  <a:pt x="60157" y="3638399"/>
                  <a:pt x="9881" y="3288305"/>
                </a:cubicBezTo>
                <a:cubicBezTo>
                  <a:pt x="9714" y="3288253"/>
                  <a:pt x="9545" y="3288248"/>
                  <a:pt x="9376" y="3288243"/>
                </a:cubicBezTo>
                <a:lnTo>
                  <a:pt x="8837" y="3281619"/>
                </a:lnTo>
                <a:cubicBezTo>
                  <a:pt x="3779" y="3251607"/>
                  <a:pt x="1328" y="3220958"/>
                  <a:pt x="1370" y="3189869"/>
                </a:cubicBezTo>
                <a:cubicBezTo>
                  <a:pt x="58" y="3184286"/>
                  <a:pt x="0" y="3178663"/>
                  <a:pt x="0" y="3173027"/>
                </a:cubicBezTo>
                <a:lnTo>
                  <a:pt x="594" y="3161677"/>
                </a:lnTo>
                <a:lnTo>
                  <a:pt x="1092" y="3161709"/>
                </a:lnTo>
                <a:close/>
                <a:moveTo>
                  <a:pt x="7762529" y="2447425"/>
                </a:moveTo>
                <a:cubicBezTo>
                  <a:pt x="7815805" y="2718331"/>
                  <a:pt x="8030648" y="2933128"/>
                  <a:pt x="8305838" y="2992271"/>
                </a:cubicBezTo>
                <a:cubicBezTo>
                  <a:pt x="8252563" y="2721365"/>
                  <a:pt x="8037719" y="2506568"/>
                  <a:pt x="7762529" y="2447425"/>
                </a:cubicBezTo>
                <a:close/>
                <a:moveTo>
                  <a:pt x="7455280" y="2447425"/>
                </a:moveTo>
                <a:cubicBezTo>
                  <a:pt x="7180090" y="2506568"/>
                  <a:pt x="6965246" y="2721365"/>
                  <a:pt x="6911971" y="2992271"/>
                </a:cubicBezTo>
                <a:cubicBezTo>
                  <a:pt x="7187161" y="2933128"/>
                  <a:pt x="7402004" y="2718331"/>
                  <a:pt x="7455280" y="2447425"/>
                </a:cubicBezTo>
                <a:close/>
                <a:moveTo>
                  <a:pt x="6070378" y="2447425"/>
                </a:moveTo>
                <a:cubicBezTo>
                  <a:pt x="6123654" y="2718331"/>
                  <a:pt x="6338497" y="2933128"/>
                  <a:pt x="6613687" y="2992271"/>
                </a:cubicBezTo>
                <a:cubicBezTo>
                  <a:pt x="6560412" y="2721365"/>
                  <a:pt x="6345568" y="2506568"/>
                  <a:pt x="6070378" y="2447425"/>
                </a:cubicBezTo>
                <a:close/>
                <a:moveTo>
                  <a:pt x="5763129" y="2447425"/>
                </a:moveTo>
                <a:cubicBezTo>
                  <a:pt x="5487939" y="2506568"/>
                  <a:pt x="5273095" y="2721365"/>
                  <a:pt x="5219820" y="2992271"/>
                </a:cubicBezTo>
                <a:cubicBezTo>
                  <a:pt x="5495010" y="2933128"/>
                  <a:pt x="5709853" y="2718331"/>
                  <a:pt x="5763129" y="2447425"/>
                </a:cubicBezTo>
                <a:close/>
                <a:moveTo>
                  <a:pt x="4378227" y="2447425"/>
                </a:moveTo>
                <a:cubicBezTo>
                  <a:pt x="4431503" y="2718331"/>
                  <a:pt x="4646346" y="2933128"/>
                  <a:pt x="4921536" y="2992271"/>
                </a:cubicBezTo>
                <a:cubicBezTo>
                  <a:pt x="4868261" y="2721365"/>
                  <a:pt x="4653417" y="2506568"/>
                  <a:pt x="4378227" y="2447425"/>
                </a:cubicBezTo>
                <a:close/>
                <a:moveTo>
                  <a:pt x="4070978" y="2447425"/>
                </a:moveTo>
                <a:cubicBezTo>
                  <a:pt x="3795788" y="2506568"/>
                  <a:pt x="3580944" y="2721365"/>
                  <a:pt x="3527669" y="2992271"/>
                </a:cubicBezTo>
                <a:cubicBezTo>
                  <a:pt x="3802859" y="2933128"/>
                  <a:pt x="4017702" y="2718331"/>
                  <a:pt x="4070978" y="2447425"/>
                </a:cubicBezTo>
                <a:close/>
                <a:moveTo>
                  <a:pt x="2686076" y="2447425"/>
                </a:moveTo>
                <a:cubicBezTo>
                  <a:pt x="2739352" y="2718331"/>
                  <a:pt x="2954195" y="2933128"/>
                  <a:pt x="3229385" y="2992271"/>
                </a:cubicBezTo>
                <a:cubicBezTo>
                  <a:pt x="3176110" y="2721365"/>
                  <a:pt x="2961266" y="2506568"/>
                  <a:pt x="2686076" y="2447425"/>
                </a:cubicBezTo>
                <a:close/>
                <a:moveTo>
                  <a:pt x="2378827" y="2447425"/>
                </a:moveTo>
                <a:cubicBezTo>
                  <a:pt x="2103637" y="2506568"/>
                  <a:pt x="1888793" y="2721365"/>
                  <a:pt x="1835518" y="2992271"/>
                </a:cubicBezTo>
                <a:cubicBezTo>
                  <a:pt x="2110708" y="2933128"/>
                  <a:pt x="2325551" y="2718331"/>
                  <a:pt x="2378827" y="2447425"/>
                </a:cubicBezTo>
                <a:close/>
                <a:moveTo>
                  <a:pt x="993925" y="2447425"/>
                </a:moveTo>
                <a:cubicBezTo>
                  <a:pt x="1047201" y="2718331"/>
                  <a:pt x="1262044" y="2933128"/>
                  <a:pt x="1537234" y="2992271"/>
                </a:cubicBezTo>
                <a:cubicBezTo>
                  <a:pt x="1483959" y="2721365"/>
                  <a:pt x="1269115" y="2506568"/>
                  <a:pt x="993925" y="2447425"/>
                </a:cubicBezTo>
                <a:close/>
                <a:moveTo>
                  <a:pt x="686676" y="2447425"/>
                </a:moveTo>
                <a:cubicBezTo>
                  <a:pt x="411486" y="2506568"/>
                  <a:pt x="196642" y="2721365"/>
                  <a:pt x="143367" y="2992271"/>
                </a:cubicBezTo>
                <a:cubicBezTo>
                  <a:pt x="418557" y="2933128"/>
                  <a:pt x="633400" y="2718331"/>
                  <a:pt x="686676" y="2447425"/>
                </a:cubicBezTo>
                <a:close/>
                <a:moveTo>
                  <a:pt x="9139239" y="2321311"/>
                </a:moveTo>
                <a:lnTo>
                  <a:pt x="9139239" y="2449820"/>
                </a:lnTo>
                <a:lnTo>
                  <a:pt x="9047261" y="2476706"/>
                </a:lnTo>
                <a:cubicBezTo>
                  <a:pt x="8821055" y="2561144"/>
                  <a:pt x="8650738" y="2755228"/>
                  <a:pt x="8604122" y="2992271"/>
                </a:cubicBezTo>
                <a:cubicBezTo>
                  <a:pt x="8844913" y="2940521"/>
                  <a:pt x="9039501" y="2769598"/>
                  <a:pt x="9120077" y="2546190"/>
                </a:cubicBezTo>
                <a:lnTo>
                  <a:pt x="9139239" y="2477003"/>
                </a:lnTo>
                <a:lnTo>
                  <a:pt x="9139239" y="2782562"/>
                </a:lnTo>
                <a:lnTo>
                  <a:pt x="9135069" y="2789374"/>
                </a:lnTo>
                <a:cubicBezTo>
                  <a:pt x="9008919" y="2963003"/>
                  <a:pt x="8815033" y="3086603"/>
                  <a:pt x="8590751" y="3123727"/>
                </a:cubicBezTo>
                <a:lnTo>
                  <a:pt x="8590635" y="3124875"/>
                </a:lnTo>
                <a:cubicBezTo>
                  <a:pt x="8585324" y="3125886"/>
                  <a:pt x="8579995" y="3126834"/>
                  <a:pt x="8574418" y="3126415"/>
                </a:cubicBezTo>
                <a:cubicBezTo>
                  <a:pt x="8543246" y="3131969"/>
                  <a:pt x="8511366" y="3134950"/>
                  <a:pt x="8478991" y="3135477"/>
                </a:cubicBezTo>
                <a:lnTo>
                  <a:pt x="8461873" y="3137103"/>
                </a:lnTo>
                <a:lnTo>
                  <a:pt x="8461847" y="3136608"/>
                </a:lnTo>
                <a:lnTo>
                  <a:pt x="8461348" y="3136641"/>
                </a:lnTo>
                <a:cubicBezTo>
                  <a:pt x="8460782" y="3132839"/>
                  <a:pt x="8460755" y="3129023"/>
                  <a:pt x="8460755" y="3125201"/>
                </a:cubicBezTo>
                <a:cubicBezTo>
                  <a:pt x="8460755" y="3119519"/>
                  <a:pt x="8460814" y="3113850"/>
                  <a:pt x="8462126" y="3108220"/>
                </a:cubicBezTo>
                <a:cubicBezTo>
                  <a:pt x="8462083" y="3076892"/>
                  <a:pt x="8464533" y="3046007"/>
                  <a:pt x="8469590" y="3015763"/>
                </a:cubicBezTo>
                <a:lnTo>
                  <a:pt x="8470130" y="3009073"/>
                </a:lnTo>
                <a:cubicBezTo>
                  <a:pt x="8470299" y="3009068"/>
                  <a:pt x="8470468" y="3009063"/>
                  <a:pt x="8470636" y="3009010"/>
                </a:cubicBezTo>
                <a:cubicBezTo>
                  <a:pt x="8514628" y="2700252"/>
                  <a:pt x="8735297" y="2446688"/>
                  <a:pt x="9030178" y="2348329"/>
                </a:cubicBezTo>
                <a:close/>
                <a:moveTo>
                  <a:pt x="7620280" y="2302594"/>
                </a:moveTo>
                <a:lnTo>
                  <a:pt x="7637367" y="2304217"/>
                </a:lnTo>
                <a:cubicBezTo>
                  <a:pt x="7669753" y="2304744"/>
                  <a:pt x="7701646" y="2307725"/>
                  <a:pt x="7732829" y="2313282"/>
                </a:cubicBezTo>
                <a:cubicBezTo>
                  <a:pt x="7738405" y="2312863"/>
                  <a:pt x="7743733" y="2313811"/>
                  <a:pt x="7749042" y="2314821"/>
                </a:cubicBezTo>
                <a:lnTo>
                  <a:pt x="7749159" y="2315969"/>
                </a:lnTo>
                <a:cubicBezTo>
                  <a:pt x="8108009" y="2375367"/>
                  <a:pt x="8389048" y="2656144"/>
                  <a:pt x="8439324" y="3009010"/>
                </a:cubicBezTo>
                <a:cubicBezTo>
                  <a:pt x="8439492" y="3009063"/>
                  <a:pt x="8439661" y="3009068"/>
                  <a:pt x="8439830" y="3009073"/>
                </a:cubicBezTo>
                <a:lnTo>
                  <a:pt x="8440370" y="3015763"/>
                </a:lnTo>
                <a:cubicBezTo>
                  <a:pt x="8445427" y="3046007"/>
                  <a:pt x="8447877" y="3076892"/>
                  <a:pt x="8447834" y="3108220"/>
                </a:cubicBezTo>
                <a:cubicBezTo>
                  <a:pt x="8449146" y="3113850"/>
                  <a:pt x="8449205" y="3119519"/>
                  <a:pt x="8449205" y="3125201"/>
                </a:cubicBezTo>
                <a:cubicBezTo>
                  <a:pt x="8449205" y="3129023"/>
                  <a:pt x="8449178" y="3132839"/>
                  <a:pt x="8448612" y="3136641"/>
                </a:cubicBezTo>
                <a:lnTo>
                  <a:pt x="8448113" y="3136608"/>
                </a:lnTo>
                <a:lnTo>
                  <a:pt x="8448087" y="3137103"/>
                </a:lnTo>
                <a:lnTo>
                  <a:pt x="8430969" y="3135477"/>
                </a:lnTo>
                <a:cubicBezTo>
                  <a:pt x="8398594" y="3134950"/>
                  <a:pt x="8366714" y="3131969"/>
                  <a:pt x="8335542" y="3126415"/>
                </a:cubicBezTo>
                <a:cubicBezTo>
                  <a:pt x="8329965" y="3126834"/>
                  <a:pt x="8324636" y="3125886"/>
                  <a:pt x="8319325" y="3124875"/>
                </a:cubicBezTo>
                <a:lnTo>
                  <a:pt x="8319209" y="3123727"/>
                </a:lnTo>
                <a:cubicBezTo>
                  <a:pt x="7960358" y="3064328"/>
                  <a:pt x="7679319" y="2783551"/>
                  <a:pt x="7629044" y="2430686"/>
                </a:cubicBezTo>
                <a:cubicBezTo>
                  <a:pt x="7628876" y="2430633"/>
                  <a:pt x="7628708" y="2430628"/>
                  <a:pt x="7628538" y="2430623"/>
                </a:cubicBezTo>
                <a:lnTo>
                  <a:pt x="7628000" y="2423947"/>
                </a:lnTo>
                <a:cubicBezTo>
                  <a:pt x="7622941" y="2393697"/>
                  <a:pt x="7620490" y="2362806"/>
                  <a:pt x="7620533" y="2331471"/>
                </a:cubicBezTo>
                <a:cubicBezTo>
                  <a:pt x="7619221" y="2325843"/>
                  <a:pt x="7619162" y="2320176"/>
                  <a:pt x="7619162" y="2314495"/>
                </a:cubicBezTo>
                <a:lnTo>
                  <a:pt x="7619756" y="2303055"/>
                </a:lnTo>
                <a:lnTo>
                  <a:pt x="7620254" y="2303088"/>
                </a:lnTo>
                <a:close/>
                <a:moveTo>
                  <a:pt x="7597529" y="2302594"/>
                </a:moveTo>
                <a:lnTo>
                  <a:pt x="7597555" y="2303088"/>
                </a:lnTo>
                <a:lnTo>
                  <a:pt x="7598053" y="2303055"/>
                </a:lnTo>
                <a:lnTo>
                  <a:pt x="7598647" y="2314495"/>
                </a:lnTo>
                <a:cubicBezTo>
                  <a:pt x="7598647" y="2320176"/>
                  <a:pt x="7598588" y="2325843"/>
                  <a:pt x="7597276" y="2331471"/>
                </a:cubicBezTo>
                <a:cubicBezTo>
                  <a:pt x="7597319" y="2362806"/>
                  <a:pt x="7594868" y="2393697"/>
                  <a:pt x="7589809" y="2423947"/>
                </a:cubicBezTo>
                <a:lnTo>
                  <a:pt x="7589271" y="2430623"/>
                </a:lnTo>
                <a:cubicBezTo>
                  <a:pt x="7589101" y="2430628"/>
                  <a:pt x="7588933" y="2430633"/>
                  <a:pt x="7588765" y="2430686"/>
                </a:cubicBezTo>
                <a:cubicBezTo>
                  <a:pt x="7538490" y="2783551"/>
                  <a:pt x="7257451" y="3064328"/>
                  <a:pt x="6898600" y="3123727"/>
                </a:cubicBezTo>
                <a:lnTo>
                  <a:pt x="6898484" y="3124875"/>
                </a:lnTo>
                <a:cubicBezTo>
                  <a:pt x="6893173" y="3125886"/>
                  <a:pt x="6887844" y="3126834"/>
                  <a:pt x="6882267" y="3126415"/>
                </a:cubicBezTo>
                <a:cubicBezTo>
                  <a:pt x="6851095" y="3131969"/>
                  <a:pt x="6819215" y="3134950"/>
                  <a:pt x="6786841" y="3135477"/>
                </a:cubicBezTo>
                <a:lnTo>
                  <a:pt x="6769722" y="3137103"/>
                </a:lnTo>
                <a:lnTo>
                  <a:pt x="6769696" y="3136608"/>
                </a:lnTo>
                <a:lnTo>
                  <a:pt x="6769197" y="3136641"/>
                </a:lnTo>
                <a:cubicBezTo>
                  <a:pt x="6768631" y="3132839"/>
                  <a:pt x="6768604" y="3129023"/>
                  <a:pt x="6768604" y="3125201"/>
                </a:cubicBezTo>
                <a:cubicBezTo>
                  <a:pt x="6768604" y="3119519"/>
                  <a:pt x="6768663" y="3113850"/>
                  <a:pt x="6769975" y="3108220"/>
                </a:cubicBezTo>
                <a:cubicBezTo>
                  <a:pt x="6769933" y="3076892"/>
                  <a:pt x="6772382" y="3046007"/>
                  <a:pt x="6777439" y="3015763"/>
                </a:cubicBezTo>
                <a:lnTo>
                  <a:pt x="6777979" y="3009073"/>
                </a:lnTo>
                <a:cubicBezTo>
                  <a:pt x="6778148" y="3009068"/>
                  <a:pt x="6778317" y="3009063"/>
                  <a:pt x="6778485" y="3009010"/>
                </a:cubicBezTo>
                <a:cubicBezTo>
                  <a:pt x="6828761" y="2656144"/>
                  <a:pt x="7109800" y="2375367"/>
                  <a:pt x="7468650" y="2315969"/>
                </a:cubicBezTo>
                <a:lnTo>
                  <a:pt x="7468767" y="2314821"/>
                </a:lnTo>
                <a:cubicBezTo>
                  <a:pt x="7474076" y="2313811"/>
                  <a:pt x="7479404" y="2312863"/>
                  <a:pt x="7484980" y="2313282"/>
                </a:cubicBezTo>
                <a:cubicBezTo>
                  <a:pt x="7516163" y="2307725"/>
                  <a:pt x="7548056" y="2304744"/>
                  <a:pt x="7580442" y="2304217"/>
                </a:cubicBezTo>
                <a:close/>
                <a:moveTo>
                  <a:pt x="5928129" y="2302594"/>
                </a:moveTo>
                <a:lnTo>
                  <a:pt x="5945217" y="2304217"/>
                </a:lnTo>
                <a:cubicBezTo>
                  <a:pt x="5977602" y="2304744"/>
                  <a:pt x="6009495" y="2307725"/>
                  <a:pt x="6040678" y="2313282"/>
                </a:cubicBezTo>
                <a:cubicBezTo>
                  <a:pt x="6046254" y="2312863"/>
                  <a:pt x="6051582" y="2313811"/>
                  <a:pt x="6056891" y="2314821"/>
                </a:cubicBezTo>
                <a:lnTo>
                  <a:pt x="6057008" y="2315969"/>
                </a:lnTo>
                <a:cubicBezTo>
                  <a:pt x="6415858" y="2375367"/>
                  <a:pt x="6696897" y="2656144"/>
                  <a:pt x="6747174" y="3009010"/>
                </a:cubicBezTo>
                <a:cubicBezTo>
                  <a:pt x="6747341" y="3009063"/>
                  <a:pt x="6747511" y="3009068"/>
                  <a:pt x="6747679" y="3009073"/>
                </a:cubicBezTo>
                <a:lnTo>
                  <a:pt x="6748220" y="3015763"/>
                </a:lnTo>
                <a:cubicBezTo>
                  <a:pt x="6753276" y="3046007"/>
                  <a:pt x="6755726" y="3076892"/>
                  <a:pt x="6755684" y="3108220"/>
                </a:cubicBezTo>
                <a:cubicBezTo>
                  <a:pt x="6756996" y="3113850"/>
                  <a:pt x="6757054" y="3119519"/>
                  <a:pt x="6757054" y="3125201"/>
                </a:cubicBezTo>
                <a:cubicBezTo>
                  <a:pt x="6757054" y="3129023"/>
                  <a:pt x="6757027" y="3132839"/>
                  <a:pt x="6756461" y="3136641"/>
                </a:cubicBezTo>
                <a:lnTo>
                  <a:pt x="6755962" y="3136608"/>
                </a:lnTo>
                <a:lnTo>
                  <a:pt x="6755936" y="3137103"/>
                </a:lnTo>
                <a:lnTo>
                  <a:pt x="6738818" y="3135477"/>
                </a:lnTo>
                <a:cubicBezTo>
                  <a:pt x="6706444" y="3134950"/>
                  <a:pt x="6674563" y="3131969"/>
                  <a:pt x="6643391" y="3126415"/>
                </a:cubicBezTo>
                <a:cubicBezTo>
                  <a:pt x="6637814" y="3126834"/>
                  <a:pt x="6632485" y="3125886"/>
                  <a:pt x="6627175" y="3124875"/>
                </a:cubicBezTo>
                <a:lnTo>
                  <a:pt x="6627059" y="3123727"/>
                </a:lnTo>
                <a:cubicBezTo>
                  <a:pt x="6268207" y="3064328"/>
                  <a:pt x="5987168" y="2783551"/>
                  <a:pt x="5936893" y="2430686"/>
                </a:cubicBezTo>
                <a:cubicBezTo>
                  <a:pt x="5936725" y="2430633"/>
                  <a:pt x="5936557" y="2430628"/>
                  <a:pt x="5936387" y="2430623"/>
                </a:cubicBezTo>
                <a:lnTo>
                  <a:pt x="5935849" y="2423947"/>
                </a:lnTo>
                <a:cubicBezTo>
                  <a:pt x="5930790" y="2393697"/>
                  <a:pt x="5928340" y="2362806"/>
                  <a:pt x="5928382" y="2331471"/>
                </a:cubicBezTo>
                <a:cubicBezTo>
                  <a:pt x="5927070" y="2325843"/>
                  <a:pt x="5927011" y="2320176"/>
                  <a:pt x="5927011" y="2314495"/>
                </a:cubicBezTo>
                <a:lnTo>
                  <a:pt x="5927605" y="2303055"/>
                </a:lnTo>
                <a:lnTo>
                  <a:pt x="5928103" y="2303088"/>
                </a:lnTo>
                <a:close/>
                <a:moveTo>
                  <a:pt x="5905378" y="2302594"/>
                </a:moveTo>
                <a:lnTo>
                  <a:pt x="5905404" y="2303088"/>
                </a:lnTo>
                <a:lnTo>
                  <a:pt x="5905902" y="2303055"/>
                </a:lnTo>
                <a:lnTo>
                  <a:pt x="5906496" y="2314495"/>
                </a:lnTo>
                <a:cubicBezTo>
                  <a:pt x="5906496" y="2320176"/>
                  <a:pt x="5906438" y="2325843"/>
                  <a:pt x="5905126" y="2331471"/>
                </a:cubicBezTo>
                <a:cubicBezTo>
                  <a:pt x="5905168" y="2362806"/>
                  <a:pt x="5902717" y="2393697"/>
                  <a:pt x="5897659" y="2423947"/>
                </a:cubicBezTo>
                <a:lnTo>
                  <a:pt x="5897120" y="2430623"/>
                </a:lnTo>
                <a:cubicBezTo>
                  <a:pt x="5896951" y="2430628"/>
                  <a:pt x="5896782" y="2430633"/>
                  <a:pt x="5896615" y="2430686"/>
                </a:cubicBezTo>
                <a:cubicBezTo>
                  <a:pt x="5846339" y="2783551"/>
                  <a:pt x="5565300" y="3064328"/>
                  <a:pt x="5206449" y="3123727"/>
                </a:cubicBezTo>
                <a:lnTo>
                  <a:pt x="5206334" y="3124875"/>
                </a:lnTo>
                <a:cubicBezTo>
                  <a:pt x="5201022" y="3125886"/>
                  <a:pt x="5195693" y="3126834"/>
                  <a:pt x="5190116" y="3126415"/>
                </a:cubicBezTo>
                <a:cubicBezTo>
                  <a:pt x="5158944" y="3131969"/>
                  <a:pt x="5127065" y="3134950"/>
                  <a:pt x="5094690" y="3135477"/>
                </a:cubicBezTo>
                <a:lnTo>
                  <a:pt x="5077571" y="3137103"/>
                </a:lnTo>
                <a:lnTo>
                  <a:pt x="5077545" y="3136608"/>
                </a:lnTo>
                <a:lnTo>
                  <a:pt x="5077046" y="3136641"/>
                </a:lnTo>
                <a:cubicBezTo>
                  <a:pt x="5076480" y="3132839"/>
                  <a:pt x="5076453" y="3129023"/>
                  <a:pt x="5076453" y="3125201"/>
                </a:cubicBezTo>
                <a:cubicBezTo>
                  <a:pt x="5076453" y="3119519"/>
                  <a:pt x="5076512" y="3113850"/>
                  <a:pt x="5077824" y="3108220"/>
                </a:cubicBezTo>
                <a:cubicBezTo>
                  <a:pt x="5077782" y="3076892"/>
                  <a:pt x="5080231" y="3046007"/>
                  <a:pt x="5085288" y="3015763"/>
                </a:cubicBezTo>
                <a:lnTo>
                  <a:pt x="5085828" y="3009073"/>
                </a:lnTo>
                <a:cubicBezTo>
                  <a:pt x="5085997" y="3009068"/>
                  <a:pt x="5086166" y="3009063"/>
                  <a:pt x="5086334" y="3009010"/>
                </a:cubicBezTo>
                <a:cubicBezTo>
                  <a:pt x="5136610" y="2656144"/>
                  <a:pt x="5417649" y="2375367"/>
                  <a:pt x="5776501" y="2315969"/>
                </a:cubicBezTo>
                <a:lnTo>
                  <a:pt x="5776617" y="2314821"/>
                </a:lnTo>
                <a:cubicBezTo>
                  <a:pt x="5781926" y="2313811"/>
                  <a:pt x="5787253" y="2312863"/>
                  <a:pt x="5792829" y="2313282"/>
                </a:cubicBezTo>
                <a:cubicBezTo>
                  <a:pt x="5824013" y="2307725"/>
                  <a:pt x="5855905" y="2304744"/>
                  <a:pt x="5888291" y="2304217"/>
                </a:cubicBezTo>
                <a:close/>
                <a:moveTo>
                  <a:pt x="4235979" y="2302594"/>
                </a:moveTo>
                <a:lnTo>
                  <a:pt x="4253065" y="2304217"/>
                </a:lnTo>
                <a:cubicBezTo>
                  <a:pt x="4285451" y="2304744"/>
                  <a:pt x="4317343" y="2307725"/>
                  <a:pt x="4348528" y="2313282"/>
                </a:cubicBezTo>
                <a:cubicBezTo>
                  <a:pt x="4354104" y="2312863"/>
                  <a:pt x="4359431" y="2313811"/>
                  <a:pt x="4364739" y="2314821"/>
                </a:cubicBezTo>
                <a:lnTo>
                  <a:pt x="4364856" y="2315969"/>
                </a:lnTo>
                <a:cubicBezTo>
                  <a:pt x="4723707" y="2375367"/>
                  <a:pt x="5004746" y="2656144"/>
                  <a:pt x="5055022" y="3009010"/>
                </a:cubicBezTo>
                <a:cubicBezTo>
                  <a:pt x="5055190" y="3009063"/>
                  <a:pt x="5055359" y="3009068"/>
                  <a:pt x="5055528" y="3009073"/>
                </a:cubicBezTo>
                <a:lnTo>
                  <a:pt x="5056068" y="3015763"/>
                </a:lnTo>
                <a:cubicBezTo>
                  <a:pt x="5061125" y="3046007"/>
                  <a:pt x="5063574" y="3076892"/>
                  <a:pt x="5063532" y="3108220"/>
                </a:cubicBezTo>
                <a:cubicBezTo>
                  <a:pt x="5064844" y="3113850"/>
                  <a:pt x="5064903" y="3119519"/>
                  <a:pt x="5064903" y="3125201"/>
                </a:cubicBezTo>
                <a:cubicBezTo>
                  <a:pt x="5064903" y="3129023"/>
                  <a:pt x="5064876" y="3132839"/>
                  <a:pt x="5064310" y="3136641"/>
                </a:cubicBezTo>
                <a:lnTo>
                  <a:pt x="5063811" y="3136608"/>
                </a:lnTo>
                <a:lnTo>
                  <a:pt x="5063785" y="3137103"/>
                </a:lnTo>
                <a:lnTo>
                  <a:pt x="5046666" y="3135477"/>
                </a:lnTo>
                <a:cubicBezTo>
                  <a:pt x="5014292" y="3134950"/>
                  <a:pt x="4982412" y="3131969"/>
                  <a:pt x="4951241" y="3126415"/>
                </a:cubicBezTo>
                <a:cubicBezTo>
                  <a:pt x="4945663" y="3126834"/>
                  <a:pt x="4940334" y="3125886"/>
                  <a:pt x="4935023" y="3124875"/>
                </a:cubicBezTo>
                <a:lnTo>
                  <a:pt x="4934907" y="3123727"/>
                </a:lnTo>
                <a:cubicBezTo>
                  <a:pt x="4576056" y="3064328"/>
                  <a:pt x="4295017" y="2783551"/>
                  <a:pt x="4244741" y="2430686"/>
                </a:cubicBezTo>
                <a:cubicBezTo>
                  <a:pt x="4244574" y="2430633"/>
                  <a:pt x="4244405" y="2430628"/>
                  <a:pt x="4244236" y="2430623"/>
                </a:cubicBezTo>
                <a:lnTo>
                  <a:pt x="4243697" y="2423947"/>
                </a:lnTo>
                <a:cubicBezTo>
                  <a:pt x="4238639" y="2393697"/>
                  <a:pt x="4236188" y="2362806"/>
                  <a:pt x="4236230" y="2331471"/>
                </a:cubicBezTo>
                <a:cubicBezTo>
                  <a:pt x="4234918" y="2325843"/>
                  <a:pt x="4234860" y="2320176"/>
                  <a:pt x="4234860" y="2314495"/>
                </a:cubicBezTo>
                <a:lnTo>
                  <a:pt x="4235454" y="2303055"/>
                </a:lnTo>
                <a:lnTo>
                  <a:pt x="4235952" y="2303088"/>
                </a:lnTo>
                <a:close/>
                <a:moveTo>
                  <a:pt x="4213227" y="2302594"/>
                </a:moveTo>
                <a:lnTo>
                  <a:pt x="4213253" y="2303088"/>
                </a:lnTo>
                <a:lnTo>
                  <a:pt x="4213751" y="2303055"/>
                </a:lnTo>
                <a:lnTo>
                  <a:pt x="4214345" y="2314495"/>
                </a:lnTo>
                <a:cubicBezTo>
                  <a:pt x="4214345" y="2320176"/>
                  <a:pt x="4214286" y="2325843"/>
                  <a:pt x="4212974" y="2331471"/>
                </a:cubicBezTo>
                <a:cubicBezTo>
                  <a:pt x="4213016" y="2362806"/>
                  <a:pt x="4210566" y="2393697"/>
                  <a:pt x="4205507" y="2423947"/>
                </a:cubicBezTo>
                <a:lnTo>
                  <a:pt x="4204969" y="2430623"/>
                </a:lnTo>
                <a:cubicBezTo>
                  <a:pt x="4204799" y="2430628"/>
                  <a:pt x="4204631" y="2430633"/>
                  <a:pt x="4204463" y="2430686"/>
                </a:cubicBezTo>
                <a:cubicBezTo>
                  <a:pt x="4154188" y="2783551"/>
                  <a:pt x="3873149" y="3064328"/>
                  <a:pt x="3514297" y="3123727"/>
                </a:cubicBezTo>
                <a:lnTo>
                  <a:pt x="3514181" y="3124875"/>
                </a:lnTo>
                <a:cubicBezTo>
                  <a:pt x="3508871" y="3125886"/>
                  <a:pt x="3503542" y="3126834"/>
                  <a:pt x="3497965" y="3126415"/>
                </a:cubicBezTo>
                <a:cubicBezTo>
                  <a:pt x="3466793" y="3131969"/>
                  <a:pt x="3434912" y="3134950"/>
                  <a:pt x="3402538" y="3135477"/>
                </a:cubicBezTo>
                <a:lnTo>
                  <a:pt x="3385420" y="3137103"/>
                </a:lnTo>
                <a:lnTo>
                  <a:pt x="3385394" y="3136608"/>
                </a:lnTo>
                <a:lnTo>
                  <a:pt x="3384895" y="3136641"/>
                </a:lnTo>
                <a:cubicBezTo>
                  <a:pt x="3384329" y="3132839"/>
                  <a:pt x="3384302" y="3129023"/>
                  <a:pt x="3384302" y="3125201"/>
                </a:cubicBezTo>
                <a:cubicBezTo>
                  <a:pt x="3384302" y="3119519"/>
                  <a:pt x="3384360" y="3113850"/>
                  <a:pt x="3385672" y="3108220"/>
                </a:cubicBezTo>
                <a:cubicBezTo>
                  <a:pt x="3385630" y="3076892"/>
                  <a:pt x="3388080" y="3046007"/>
                  <a:pt x="3393136" y="3015763"/>
                </a:cubicBezTo>
                <a:lnTo>
                  <a:pt x="3393677" y="3009073"/>
                </a:lnTo>
                <a:cubicBezTo>
                  <a:pt x="3393845" y="3009068"/>
                  <a:pt x="3394015" y="3009063"/>
                  <a:pt x="3394182" y="3009010"/>
                </a:cubicBezTo>
                <a:cubicBezTo>
                  <a:pt x="3444459" y="2656144"/>
                  <a:pt x="3725498" y="2375367"/>
                  <a:pt x="4084348" y="2315969"/>
                </a:cubicBezTo>
                <a:lnTo>
                  <a:pt x="4084465" y="2314821"/>
                </a:lnTo>
                <a:cubicBezTo>
                  <a:pt x="4089774" y="2313811"/>
                  <a:pt x="4095102" y="2312863"/>
                  <a:pt x="4100678" y="2313282"/>
                </a:cubicBezTo>
                <a:cubicBezTo>
                  <a:pt x="4131861" y="2307725"/>
                  <a:pt x="4163754" y="2304744"/>
                  <a:pt x="4196139" y="2304217"/>
                </a:cubicBezTo>
                <a:close/>
                <a:moveTo>
                  <a:pt x="2543827" y="2302594"/>
                </a:moveTo>
                <a:lnTo>
                  <a:pt x="2560914" y="2304217"/>
                </a:lnTo>
                <a:cubicBezTo>
                  <a:pt x="2593300" y="2304744"/>
                  <a:pt x="2625192" y="2307725"/>
                  <a:pt x="2656376" y="2313282"/>
                </a:cubicBezTo>
                <a:cubicBezTo>
                  <a:pt x="2661952" y="2312863"/>
                  <a:pt x="2667280" y="2313811"/>
                  <a:pt x="2672588" y="2314821"/>
                </a:cubicBezTo>
                <a:lnTo>
                  <a:pt x="2672706" y="2315969"/>
                </a:lnTo>
                <a:cubicBezTo>
                  <a:pt x="3031556" y="2375367"/>
                  <a:pt x="3312595" y="2656144"/>
                  <a:pt x="3362871" y="3009010"/>
                </a:cubicBezTo>
                <a:cubicBezTo>
                  <a:pt x="3363039" y="3009063"/>
                  <a:pt x="3363208" y="3009068"/>
                  <a:pt x="3363377" y="3009073"/>
                </a:cubicBezTo>
                <a:lnTo>
                  <a:pt x="3363917" y="3015763"/>
                </a:lnTo>
                <a:cubicBezTo>
                  <a:pt x="3368974" y="3046007"/>
                  <a:pt x="3371423" y="3076892"/>
                  <a:pt x="3371381" y="3108220"/>
                </a:cubicBezTo>
                <a:cubicBezTo>
                  <a:pt x="3372693" y="3113850"/>
                  <a:pt x="3372752" y="3119519"/>
                  <a:pt x="3372752" y="3125201"/>
                </a:cubicBezTo>
                <a:cubicBezTo>
                  <a:pt x="3372752" y="3129023"/>
                  <a:pt x="3372725" y="3132839"/>
                  <a:pt x="3372159" y="3136641"/>
                </a:cubicBezTo>
                <a:lnTo>
                  <a:pt x="3371660" y="3136608"/>
                </a:lnTo>
                <a:lnTo>
                  <a:pt x="3371634" y="3137103"/>
                </a:lnTo>
                <a:lnTo>
                  <a:pt x="3354515" y="3135477"/>
                </a:lnTo>
                <a:cubicBezTo>
                  <a:pt x="3322141" y="3134950"/>
                  <a:pt x="3290261" y="3131969"/>
                  <a:pt x="3259089" y="3126415"/>
                </a:cubicBezTo>
                <a:cubicBezTo>
                  <a:pt x="3253512" y="3126834"/>
                  <a:pt x="3248183" y="3125886"/>
                  <a:pt x="3242872" y="3124875"/>
                </a:cubicBezTo>
                <a:lnTo>
                  <a:pt x="3242756" y="3123727"/>
                </a:lnTo>
                <a:cubicBezTo>
                  <a:pt x="2883905" y="3064328"/>
                  <a:pt x="2602866" y="2783551"/>
                  <a:pt x="2552590" y="2430686"/>
                </a:cubicBezTo>
                <a:cubicBezTo>
                  <a:pt x="2552423" y="2430633"/>
                  <a:pt x="2552254" y="2430628"/>
                  <a:pt x="2552085" y="2430623"/>
                </a:cubicBezTo>
                <a:lnTo>
                  <a:pt x="2551547" y="2423947"/>
                </a:lnTo>
                <a:cubicBezTo>
                  <a:pt x="2546488" y="2393697"/>
                  <a:pt x="2544037" y="2362806"/>
                  <a:pt x="2544079" y="2331471"/>
                </a:cubicBezTo>
                <a:cubicBezTo>
                  <a:pt x="2542767" y="2325843"/>
                  <a:pt x="2542709" y="2320176"/>
                  <a:pt x="2542709" y="2314495"/>
                </a:cubicBezTo>
                <a:lnTo>
                  <a:pt x="2543303" y="2303055"/>
                </a:lnTo>
                <a:lnTo>
                  <a:pt x="2543801" y="2303088"/>
                </a:lnTo>
                <a:close/>
                <a:moveTo>
                  <a:pt x="2521076" y="2302594"/>
                </a:moveTo>
                <a:lnTo>
                  <a:pt x="2521102" y="2303088"/>
                </a:lnTo>
                <a:lnTo>
                  <a:pt x="2521600" y="2303055"/>
                </a:lnTo>
                <a:lnTo>
                  <a:pt x="2522194" y="2314495"/>
                </a:lnTo>
                <a:cubicBezTo>
                  <a:pt x="2522194" y="2320176"/>
                  <a:pt x="2522135" y="2325843"/>
                  <a:pt x="2520823" y="2331471"/>
                </a:cubicBezTo>
                <a:cubicBezTo>
                  <a:pt x="2520865" y="2362806"/>
                  <a:pt x="2518415" y="2393697"/>
                  <a:pt x="2513356" y="2423947"/>
                </a:cubicBezTo>
                <a:lnTo>
                  <a:pt x="2512818" y="2430623"/>
                </a:lnTo>
                <a:cubicBezTo>
                  <a:pt x="2512648" y="2430628"/>
                  <a:pt x="2512480" y="2430633"/>
                  <a:pt x="2512312" y="2430686"/>
                </a:cubicBezTo>
                <a:cubicBezTo>
                  <a:pt x="2462037" y="2783551"/>
                  <a:pt x="2180998" y="3064328"/>
                  <a:pt x="1822147" y="3123727"/>
                </a:cubicBezTo>
                <a:lnTo>
                  <a:pt x="1822030" y="3124875"/>
                </a:lnTo>
                <a:cubicBezTo>
                  <a:pt x="1816720" y="3125886"/>
                  <a:pt x="1811391" y="3126834"/>
                  <a:pt x="1805814" y="3126415"/>
                </a:cubicBezTo>
                <a:cubicBezTo>
                  <a:pt x="1774642" y="3131969"/>
                  <a:pt x="1742762" y="3134950"/>
                  <a:pt x="1710387" y="3135477"/>
                </a:cubicBezTo>
                <a:lnTo>
                  <a:pt x="1693269" y="3137103"/>
                </a:lnTo>
                <a:lnTo>
                  <a:pt x="1693243" y="3136608"/>
                </a:lnTo>
                <a:lnTo>
                  <a:pt x="1692744" y="3136641"/>
                </a:lnTo>
                <a:cubicBezTo>
                  <a:pt x="1692178" y="3132839"/>
                  <a:pt x="1692151" y="3129023"/>
                  <a:pt x="1692151" y="3125201"/>
                </a:cubicBezTo>
                <a:cubicBezTo>
                  <a:pt x="1692151" y="3119519"/>
                  <a:pt x="1692209" y="3113850"/>
                  <a:pt x="1693521" y="3108220"/>
                </a:cubicBezTo>
                <a:cubicBezTo>
                  <a:pt x="1693479" y="3076892"/>
                  <a:pt x="1695929" y="3046007"/>
                  <a:pt x="1700985" y="3015763"/>
                </a:cubicBezTo>
                <a:lnTo>
                  <a:pt x="1701526" y="3009073"/>
                </a:lnTo>
                <a:cubicBezTo>
                  <a:pt x="1701694" y="3009068"/>
                  <a:pt x="1701864" y="3009063"/>
                  <a:pt x="1702031" y="3009010"/>
                </a:cubicBezTo>
                <a:cubicBezTo>
                  <a:pt x="1752308" y="2656144"/>
                  <a:pt x="2033347" y="2375367"/>
                  <a:pt x="2392197" y="2315969"/>
                </a:cubicBezTo>
                <a:lnTo>
                  <a:pt x="2392314" y="2314821"/>
                </a:lnTo>
                <a:cubicBezTo>
                  <a:pt x="2397623" y="2313811"/>
                  <a:pt x="2402951" y="2312863"/>
                  <a:pt x="2408527" y="2313282"/>
                </a:cubicBezTo>
                <a:cubicBezTo>
                  <a:pt x="2439710" y="2307725"/>
                  <a:pt x="2471603" y="2304744"/>
                  <a:pt x="2503988" y="2304217"/>
                </a:cubicBezTo>
                <a:close/>
                <a:moveTo>
                  <a:pt x="851676" y="2302594"/>
                </a:moveTo>
                <a:lnTo>
                  <a:pt x="868763" y="2304217"/>
                </a:lnTo>
                <a:cubicBezTo>
                  <a:pt x="901149" y="2304744"/>
                  <a:pt x="933041" y="2307725"/>
                  <a:pt x="964225" y="2313282"/>
                </a:cubicBezTo>
                <a:cubicBezTo>
                  <a:pt x="969801" y="2312863"/>
                  <a:pt x="975129" y="2313811"/>
                  <a:pt x="980437" y="2314821"/>
                </a:cubicBezTo>
                <a:lnTo>
                  <a:pt x="980555" y="2315969"/>
                </a:lnTo>
                <a:cubicBezTo>
                  <a:pt x="1339405" y="2375367"/>
                  <a:pt x="1620444" y="2656144"/>
                  <a:pt x="1670720" y="3009010"/>
                </a:cubicBezTo>
                <a:cubicBezTo>
                  <a:pt x="1670888" y="3009063"/>
                  <a:pt x="1671057" y="3009068"/>
                  <a:pt x="1671226" y="3009073"/>
                </a:cubicBezTo>
                <a:lnTo>
                  <a:pt x="1671766" y="3015763"/>
                </a:lnTo>
                <a:cubicBezTo>
                  <a:pt x="1676823" y="3046007"/>
                  <a:pt x="1679272" y="3076892"/>
                  <a:pt x="1679230" y="3108220"/>
                </a:cubicBezTo>
                <a:cubicBezTo>
                  <a:pt x="1680542" y="3113850"/>
                  <a:pt x="1680601" y="3119519"/>
                  <a:pt x="1680601" y="3125201"/>
                </a:cubicBezTo>
                <a:cubicBezTo>
                  <a:pt x="1680601" y="3129023"/>
                  <a:pt x="1680574" y="3132839"/>
                  <a:pt x="1680008" y="3136641"/>
                </a:cubicBezTo>
                <a:lnTo>
                  <a:pt x="1679509" y="3136608"/>
                </a:lnTo>
                <a:lnTo>
                  <a:pt x="1679483" y="3137103"/>
                </a:lnTo>
                <a:lnTo>
                  <a:pt x="1662364" y="3135477"/>
                </a:lnTo>
                <a:cubicBezTo>
                  <a:pt x="1629990" y="3134950"/>
                  <a:pt x="1598110" y="3131969"/>
                  <a:pt x="1566938" y="3126415"/>
                </a:cubicBezTo>
                <a:cubicBezTo>
                  <a:pt x="1561361" y="3126834"/>
                  <a:pt x="1556032" y="3125886"/>
                  <a:pt x="1550721" y="3124875"/>
                </a:cubicBezTo>
                <a:lnTo>
                  <a:pt x="1550605" y="3123727"/>
                </a:lnTo>
                <a:cubicBezTo>
                  <a:pt x="1191754" y="3064328"/>
                  <a:pt x="910715" y="2783551"/>
                  <a:pt x="860439" y="2430686"/>
                </a:cubicBezTo>
                <a:cubicBezTo>
                  <a:pt x="860272" y="2430633"/>
                  <a:pt x="860103" y="2430628"/>
                  <a:pt x="859934" y="2430623"/>
                </a:cubicBezTo>
                <a:lnTo>
                  <a:pt x="859396" y="2423947"/>
                </a:lnTo>
                <a:cubicBezTo>
                  <a:pt x="854337" y="2393697"/>
                  <a:pt x="851886" y="2362806"/>
                  <a:pt x="851928" y="2331471"/>
                </a:cubicBezTo>
                <a:cubicBezTo>
                  <a:pt x="850616" y="2325843"/>
                  <a:pt x="850558" y="2320176"/>
                  <a:pt x="850558" y="2314495"/>
                </a:cubicBezTo>
                <a:lnTo>
                  <a:pt x="851152" y="2303055"/>
                </a:lnTo>
                <a:lnTo>
                  <a:pt x="851650" y="2303088"/>
                </a:lnTo>
                <a:close/>
                <a:moveTo>
                  <a:pt x="828925" y="2302594"/>
                </a:moveTo>
                <a:lnTo>
                  <a:pt x="828951" y="2303088"/>
                </a:lnTo>
                <a:lnTo>
                  <a:pt x="829449" y="2303055"/>
                </a:lnTo>
                <a:lnTo>
                  <a:pt x="830043" y="2314495"/>
                </a:lnTo>
                <a:cubicBezTo>
                  <a:pt x="830043" y="2320176"/>
                  <a:pt x="829984" y="2325843"/>
                  <a:pt x="828672" y="2331471"/>
                </a:cubicBezTo>
                <a:cubicBezTo>
                  <a:pt x="828714" y="2362806"/>
                  <a:pt x="826264" y="2393697"/>
                  <a:pt x="821205" y="2423947"/>
                </a:cubicBezTo>
                <a:lnTo>
                  <a:pt x="820667" y="2430623"/>
                </a:lnTo>
                <a:cubicBezTo>
                  <a:pt x="820497" y="2430628"/>
                  <a:pt x="820329" y="2430633"/>
                  <a:pt x="820161" y="2430686"/>
                </a:cubicBezTo>
                <a:cubicBezTo>
                  <a:pt x="769886" y="2783551"/>
                  <a:pt x="488847" y="3064328"/>
                  <a:pt x="129995" y="3123727"/>
                </a:cubicBezTo>
                <a:lnTo>
                  <a:pt x="129879" y="3124875"/>
                </a:lnTo>
                <a:cubicBezTo>
                  <a:pt x="124569" y="3125886"/>
                  <a:pt x="119240" y="3126834"/>
                  <a:pt x="113663" y="3126415"/>
                </a:cubicBezTo>
                <a:cubicBezTo>
                  <a:pt x="82491" y="3131969"/>
                  <a:pt x="50611" y="3134950"/>
                  <a:pt x="18236" y="3135477"/>
                </a:cubicBezTo>
                <a:lnTo>
                  <a:pt x="1118" y="3137103"/>
                </a:lnTo>
                <a:lnTo>
                  <a:pt x="1092" y="3136608"/>
                </a:lnTo>
                <a:lnTo>
                  <a:pt x="593" y="3136641"/>
                </a:lnTo>
                <a:cubicBezTo>
                  <a:pt x="27" y="3132839"/>
                  <a:pt x="0" y="3129023"/>
                  <a:pt x="0" y="3125201"/>
                </a:cubicBezTo>
                <a:cubicBezTo>
                  <a:pt x="0" y="3119519"/>
                  <a:pt x="58" y="3113850"/>
                  <a:pt x="1370" y="3108220"/>
                </a:cubicBezTo>
                <a:cubicBezTo>
                  <a:pt x="1328" y="3076892"/>
                  <a:pt x="3778" y="3046007"/>
                  <a:pt x="8835" y="3015763"/>
                </a:cubicBezTo>
                <a:lnTo>
                  <a:pt x="9375" y="3009073"/>
                </a:lnTo>
                <a:cubicBezTo>
                  <a:pt x="9543" y="3009068"/>
                  <a:pt x="9713" y="3009063"/>
                  <a:pt x="9880" y="3009010"/>
                </a:cubicBezTo>
                <a:cubicBezTo>
                  <a:pt x="60157" y="2656144"/>
                  <a:pt x="341196" y="2375367"/>
                  <a:pt x="700046" y="2315969"/>
                </a:cubicBezTo>
                <a:lnTo>
                  <a:pt x="700163" y="2314821"/>
                </a:lnTo>
                <a:cubicBezTo>
                  <a:pt x="705472" y="2313811"/>
                  <a:pt x="710800" y="2312863"/>
                  <a:pt x="716376" y="2313282"/>
                </a:cubicBezTo>
                <a:cubicBezTo>
                  <a:pt x="747559" y="2307725"/>
                  <a:pt x="779452" y="2304744"/>
                  <a:pt x="811837" y="2304217"/>
                </a:cubicBezTo>
                <a:close/>
                <a:moveTo>
                  <a:pt x="8305836" y="1608087"/>
                </a:moveTo>
                <a:cubicBezTo>
                  <a:pt x="8030646" y="1666766"/>
                  <a:pt x="7815802" y="1879876"/>
                  <a:pt x="7762527" y="2148655"/>
                </a:cubicBezTo>
                <a:cubicBezTo>
                  <a:pt x="8037717" y="2089976"/>
                  <a:pt x="8252560" y="1876866"/>
                  <a:pt x="8305836" y="1608087"/>
                </a:cubicBezTo>
                <a:close/>
                <a:moveTo>
                  <a:pt x="6911971" y="1608087"/>
                </a:moveTo>
                <a:cubicBezTo>
                  <a:pt x="6965247" y="1876866"/>
                  <a:pt x="7180090" y="2089976"/>
                  <a:pt x="7455280" y="2148655"/>
                </a:cubicBezTo>
                <a:cubicBezTo>
                  <a:pt x="7402005" y="1879876"/>
                  <a:pt x="7187161" y="1666766"/>
                  <a:pt x="6911971" y="1608087"/>
                </a:cubicBezTo>
                <a:close/>
                <a:moveTo>
                  <a:pt x="6613685" y="1608087"/>
                </a:moveTo>
                <a:cubicBezTo>
                  <a:pt x="6338495" y="1666766"/>
                  <a:pt x="6123651" y="1879876"/>
                  <a:pt x="6070376" y="2148655"/>
                </a:cubicBezTo>
                <a:cubicBezTo>
                  <a:pt x="6345566" y="2089976"/>
                  <a:pt x="6560409" y="1876866"/>
                  <a:pt x="6613685" y="1608087"/>
                </a:cubicBezTo>
                <a:close/>
                <a:moveTo>
                  <a:pt x="5219820" y="1608087"/>
                </a:moveTo>
                <a:cubicBezTo>
                  <a:pt x="5273096" y="1876866"/>
                  <a:pt x="5487939" y="2089976"/>
                  <a:pt x="5763129" y="2148655"/>
                </a:cubicBezTo>
                <a:cubicBezTo>
                  <a:pt x="5709854" y="1879876"/>
                  <a:pt x="5495010" y="1666766"/>
                  <a:pt x="5219820" y="1608087"/>
                </a:cubicBezTo>
                <a:close/>
                <a:moveTo>
                  <a:pt x="4921534" y="1608087"/>
                </a:moveTo>
                <a:cubicBezTo>
                  <a:pt x="4646344" y="1666766"/>
                  <a:pt x="4431500" y="1879876"/>
                  <a:pt x="4378225" y="2148655"/>
                </a:cubicBezTo>
                <a:cubicBezTo>
                  <a:pt x="4653415" y="2089976"/>
                  <a:pt x="4868259" y="1876866"/>
                  <a:pt x="4921534" y="1608087"/>
                </a:cubicBezTo>
                <a:close/>
                <a:moveTo>
                  <a:pt x="3527669" y="1608087"/>
                </a:moveTo>
                <a:cubicBezTo>
                  <a:pt x="3580945" y="1876866"/>
                  <a:pt x="3795788" y="2089976"/>
                  <a:pt x="4070978" y="2148655"/>
                </a:cubicBezTo>
                <a:cubicBezTo>
                  <a:pt x="4017703" y="1879876"/>
                  <a:pt x="3802859" y="1666766"/>
                  <a:pt x="3527669" y="1608087"/>
                </a:cubicBezTo>
                <a:close/>
                <a:moveTo>
                  <a:pt x="3229383" y="1608087"/>
                </a:moveTo>
                <a:cubicBezTo>
                  <a:pt x="2954193" y="1666766"/>
                  <a:pt x="2739349" y="1879876"/>
                  <a:pt x="2686074" y="2148655"/>
                </a:cubicBezTo>
                <a:cubicBezTo>
                  <a:pt x="2961264" y="2089976"/>
                  <a:pt x="3176107" y="1876866"/>
                  <a:pt x="3229383" y="1608087"/>
                </a:cubicBezTo>
                <a:close/>
                <a:moveTo>
                  <a:pt x="1835518" y="1608087"/>
                </a:moveTo>
                <a:cubicBezTo>
                  <a:pt x="1888794" y="1876866"/>
                  <a:pt x="2103637" y="2089976"/>
                  <a:pt x="2378827" y="2148655"/>
                </a:cubicBezTo>
                <a:cubicBezTo>
                  <a:pt x="2325552" y="1879876"/>
                  <a:pt x="2110708" y="1666766"/>
                  <a:pt x="1835518" y="1608087"/>
                </a:cubicBezTo>
                <a:close/>
                <a:moveTo>
                  <a:pt x="1537232" y="1608087"/>
                </a:moveTo>
                <a:cubicBezTo>
                  <a:pt x="1262042" y="1666766"/>
                  <a:pt x="1047198" y="1879876"/>
                  <a:pt x="993923" y="2148655"/>
                </a:cubicBezTo>
                <a:cubicBezTo>
                  <a:pt x="1269113" y="2089976"/>
                  <a:pt x="1483956" y="1876866"/>
                  <a:pt x="1537232" y="1608087"/>
                </a:cubicBezTo>
                <a:close/>
                <a:moveTo>
                  <a:pt x="143367" y="1608087"/>
                </a:moveTo>
                <a:cubicBezTo>
                  <a:pt x="196643" y="1876866"/>
                  <a:pt x="411486" y="2089976"/>
                  <a:pt x="686676" y="2148655"/>
                </a:cubicBezTo>
                <a:cubicBezTo>
                  <a:pt x="633401" y="1879876"/>
                  <a:pt x="418557" y="1666766"/>
                  <a:pt x="143367" y="1608087"/>
                </a:cubicBezTo>
                <a:close/>
                <a:moveTo>
                  <a:pt x="8461873" y="1464394"/>
                </a:moveTo>
                <a:lnTo>
                  <a:pt x="8478960" y="1466004"/>
                </a:lnTo>
                <a:cubicBezTo>
                  <a:pt x="8511346" y="1466527"/>
                  <a:pt x="8543239" y="1469485"/>
                  <a:pt x="8574422" y="1474998"/>
                </a:cubicBezTo>
                <a:cubicBezTo>
                  <a:pt x="8579998" y="1474582"/>
                  <a:pt x="8585326" y="1475523"/>
                  <a:pt x="8590635" y="1476525"/>
                </a:cubicBezTo>
                <a:lnTo>
                  <a:pt x="8590752" y="1477664"/>
                </a:lnTo>
                <a:cubicBezTo>
                  <a:pt x="8815033" y="1514497"/>
                  <a:pt x="9008920" y="1637126"/>
                  <a:pt x="9135069" y="1809390"/>
                </a:cubicBezTo>
                <a:lnTo>
                  <a:pt x="9139239" y="1816149"/>
                </a:lnTo>
                <a:lnTo>
                  <a:pt x="9139239" y="2119309"/>
                </a:lnTo>
                <a:lnTo>
                  <a:pt x="9120077" y="2050665"/>
                </a:lnTo>
                <a:cubicBezTo>
                  <a:pt x="9039502" y="1829012"/>
                  <a:pt x="8844913" y="1659431"/>
                  <a:pt x="8604122" y="1608087"/>
                </a:cubicBezTo>
                <a:cubicBezTo>
                  <a:pt x="8650738" y="1843269"/>
                  <a:pt x="8821055" y="2035829"/>
                  <a:pt x="9047261" y="2119605"/>
                </a:cubicBezTo>
                <a:lnTo>
                  <a:pt x="9139239" y="2146279"/>
                </a:lnTo>
                <a:lnTo>
                  <a:pt x="9139239" y="2273778"/>
                </a:lnTo>
                <a:lnTo>
                  <a:pt x="9030179" y="2246972"/>
                </a:lnTo>
                <a:cubicBezTo>
                  <a:pt x="8735297" y="2149386"/>
                  <a:pt x="8514628" y="1897812"/>
                  <a:pt x="8470637" y="1591480"/>
                </a:cubicBezTo>
                <a:cubicBezTo>
                  <a:pt x="8470469" y="1591427"/>
                  <a:pt x="8470301" y="1591423"/>
                  <a:pt x="8470131" y="1591418"/>
                </a:cubicBezTo>
                <a:lnTo>
                  <a:pt x="8469593" y="1584794"/>
                </a:lnTo>
                <a:cubicBezTo>
                  <a:pt x="8464534" y="1554782"/>
                  <a:pt x="8462083" y="1524133"/>
                  <a:pt x="8462126" y="1493044"/>
                </a:cubicBezTo>
                <a:cubicBezTo>
                  <a:pt x="8460814" y="1487460"/>
                  <a:pt x="8460755" y="1481838"/>
                  <a:pt x="8460755" y="1476202"/>
                </a:cubicBezTo>
                <a:lnTo>
                  <a:pt x="8461349" y="1464852"/>
                </a:lnTo>
                <a:lnTo>
                  <a:pt x="8461847" y="1464884"/>
                </a:lnTo>
                <a:close/>
                <a:moveTo>
                  <a:pt x="8448085" y="1464394"/>
                </a:moveTo>
                <a:lnTo>
                  <a:pt x="8448111" y="1464884"/>
                </a:lnTo>
                <a:lnTo>
                  <a:pt x="8448609" y="1464852"/>
                </a:lnTo>
                <a:lnTo>
                  <a:pt x="8449203" y="1476202"/>
                </a:lnTo>
                <a:cubicBezTo>
                  <a:pt x="8449203" y="1481838"/>
                  <a:pt x="8449144" y="1487460"/>
                  <a:pt x="8447832" y="1493044"/>
                </a:cubicBezTo>
                <a:cubicBezTo>
                  <a:pt x="8447875" y="1524133"/>
                  <a:pt x="8445424" y="1554782"/>
                  <a:pt x="8440365" y="1584794"/>
                </a:cubicBezTo>
                <a:lnTo>
                  <a:pt x="8439827" y="1591418"/>
                </a:lnTo>
                <a:cubicBezTo>
                  <a:pt x="8439657" y="1591423"/>
                  <a:pt x="8439489" y="1591427"/>
                  <a:pt x="8439321" y="1591480"/>
                </a:cubicBezTo>
                <a:cubicBezTo>
                  <a:pt x="8389046" y="1941574"/>
                  <a:pt x="8108007" y="2220146"/>
                  <a:pt x="7749156" y="2279078"/>
                </a:cubicBezTo>
                <a:lnTo>
                  <a:pt x="7749040" y="2280217"/>
                </a:lnTo>
                <a:cubicBezTo>
                  <a:pt x="7743729" y="2281220"/>
                  <a:pt x="7738400" y="2282161"/>
                  <a:pt x="7732823" y="2281745"/>
                </a:cubicBezTo>
                <a:cubicBezTo>
                  <a:pt x="7701651" y="2287255"/>
                  <a:pt x="7669771" y="2290213"/>
                  <a:pt x="7637396" y="2290736"/>
                </a:cubicBezTo>
                <a:lnTo>
                  <a:pt x="7620278" y="2292349"/>
                </a:lnTo>
                <a:lnTo>
                  <a:pt x="7620252" y="2291858"/>
                </a:lnTo>
                <a:lnTo>
                  <a:pt x="7619753" y="2291891"/>
                </a:lnTo>
                <a:cubicBezTo>
                  <a:pt x="7619187" y="2288119"/>
                  <a:pt x="7619160" y="2284333"/>
                  <a:pt x="7619160" y="2280541"/>
                </a:cubicBezTo>
                <a:cubicBezTo>
                  <a:pt x="7619160" y="2274903"/>
                  <a:pt x="7619219" y="2269279"/>
                  <a:pt x="7620531" y="2263693"/>
                </a:cubicBezTo>
                <a:cubicBezTo>
                  <a:pt x="7620488" y="2232611"/>
                  <a:pt x="7622938" y="2201969"/>
                  <a:pt x="7627995" y="2171962"/>
                </a:cubicBezTo>
                <a:lnTo>
                  <a:pt x="7628535" y="2165325"/>
                </a:lnTo>
                <a:cubicBezTo>
                  <a:pt x="7628704" y="2165320"/>
                  <a:pt x="7628873" y="2165315"/>
                  <a:pt x="7629040" y="2165262"/>
                </a:cubicBezTo>
                <a:cubicBezTo>
                  <a:pt x="7679317" y="1815167"/>
                  <a:pt x="7960356" y="1536596"/>
                  <a:pt x="8319206" y="1477664"/>
                </a:cubicBezTo>
                <a:lnTo>
                  <a:pt x="8319323" y="1476525"/>
                </a:lnTo>
                <a:cubicBezTo>
                  <a:pt x="8324632" y="1475523"/>
                  <a:pt x="8329960" y="1474582"/>
                  <a:pt x="8335536" y="1474998"/>
                </a:cubicBezTo>
                <a:cubicBezTo>
                  <a:pt x="8366719" y="1469485"/>
                  <a:pt x="8398612" y="1466527"/>
                  <a:pt x="8430998" y="1466004"/>
                </a:cubicBezTo>
                <a:close/>
                <a:moveTo>
                  <a:pt x="6769722" y="1464394"/>
                </a:moveTo>
                <a:lnTo>
                  <a:pt x="6786810" y="1466004"/>
                </a:lnTo>
                <a:cubicBezTo>
                  <a:pt x="6819195" y="1466527"/>
                  <a:pt x="6851088" y="1469485"/>
                  <a:pt x="6882271" y="1474998"/>
                </a:cubicBezTo>
                <a:cubicBezTo>
                  <a:pt x="6887847" y="1474582"/>
                  <a:pt x="6893175" y="1475523"/>
                  <a:pt x="6898484" y="1476525"/>
                </a:cubicBezTo>
                <a:lnTo>
                  <a:pt x="6898601" y="1477664"/>
                </a:lnTo>
                <a:cubicBezTo>
                  <a:pt x="7257451" y="1536596"/>
                  <a:pt x="7538490" y="1815167"/>
                  <a:pt x="7588766" y="2165262"/>
                </a:cubicBezTo>
                <a:cubicBezTo>
                  <a:pt x="7588934" y="2165315"/>
                  <a:pt x="7589103" y="2165320"/>
                  <a:pt x="7589272" y="2165325"/>
                </a:cubicBezTo>
                <a:lnTo>
                  <a:pt x="7589812" y="2171962"/>
                </a:lnTo>
                <a:cubicBezTo>
                  <a:pt x="7594869" y="2201969"/>
                  <a:pt x="7597319" y="2232611"/>
                  <a:pt x="7597276" y="2263693"/>
                </a:cubicBezTo>
                <a:cubicBezTo>
                  <a:pt x="7598588" y="2269279"/>
                  <a:pt x="7598647" y="2274903"/>
                  <a:pt x="7598647" y="2280541"/>
                </a:cubicBezTo>
                <a:cubicBezTo>
                  <a:pt x="7598647" y="2284333"/>
                  <a:pt x="7598620" y="2288119"/>
                  <a:pt x="7598054" y="2291891"/>
                </a:cubicBezTo>
                <a:lnTo>
                  <a:pt x="7597555" y="2291858"/>
                </a:lnTo>
                <a:lnTo>
                  <a:pt x="7597529" y="2292349"/>
                </a:lnTo>
                <a:lnTo>
                  <a:pt x="7580411" y="2290736"/>
                </a:lnTo>
                <a:cubicBezTo>
                  <a:pt x="7548036" y="2290213"/>
                  <a:pt x="7516156" y="2287255"/>
                  <a:pt x="7484984" y="2281745"/>
                </a:cubicBezTo>
                <a:cubicBezTo>
                  <a:pt x="7479407" y="2282161"/>
                  <a:pt x="7474078" y="2281220"/>
                  <a:pt x="7468767" y="2280217"/>
                </a:cubicBezTo>
                <a:lnTo>
                  <a:pt x="7468651" y="2279078"/>
                </a:lnTo>
                <a:cubicBezTo>
                  <a:pt x="7109800" y="2220146"/>
                  <a:pt x="6828761" y="1941574"/>
                  <a:pt x="6778486" y="1591480"/>
                </a:cubicBezTo>
                <a:cubicBezTo>
                  <a:pt x="6778318" y="1591427"/>
                  <a:pt x="6778150" y="1591423"/>
                  <a:pt x="6777980" y="1591418"/>
                </a:cubicBezTo>
                <a:lnTo>
                  <a:pt x="6777442" y="1584794"/>
                </a:lnTo>
                <a:cubicBezTo>
                  <a:pt x="6772383" y="1554782"/>
                  <a:pt x="6769933" y="1524133"/>
                  <a:pt x="6769975" y="1493044"/>
                </a:cubicBezTo>
                <a:cubicBezTo>
                  <a:pt x="6768663" y="1487460"/>
                  <a:pt x="6768604" y="1481838"/>
                  <a:pt x="6768604" y="1476202"/>
                </a:cubicBezTo>
                <a:lnTo>
                  <a:pt x="6769198" y="1464852"/>
                </a:lnTo>
                <a:lnTo>
                  <a:pt x="6769696" y="1464884"/>
                </a:lnTo>
                <a:close/>
                <a:moveTo>
                  <a:pt x="6755934" y="1464394"/>
                </a:moveTo>
                <a:lnTo>
                  <a:pt x="6755960" y="1464884"/>
                </a:lnTo>
                <a:lnTo>
                  <a:pt x="6756458" y="1464852"/>
                </a:lnTo>
                <a:lnTo>
                  <a:pt x="6757052" y="1476202"/>
                </a:lnTo>
                <a:cubicBezTo>
                  <a:pt x="6757052" y="1481838"/>
                  <a:pt x="6756994" y="1487460"/>
                  <a:pt x="6755682" y="1493044"/>
                </a:cubicBezTo>
                <a:cubicBezTo>
                  <a:pt x="6755724" y="1524133"/>
                  <a:pt x="6753273" y="1554782"/>
                  <a:pt x="6748215" y="1584794"/>
                </a:cubicBezTo>
                <a:lnTo>
                  <a:pt x="6747676" y="1591418"/>
                </a:lnTo>
                <a:cubicBezTo>
                  <a:pt x="6747507" y="1591423"/>
                  <a:pt x="6747338" y="1591427"/>
                  <a:pt x="6747171" y="1591480"/>
                </a:cubicBezTo>
                <a:cubicBezTo>
                  <a:pt x="6696895" y="1941574"/>
                  <a:pt x="6415856" y="2220146"/>
                  <a:pt x="6057005" y="2279078"/>
                </a:cubicBezTo>
                <a:lnTo>
                  <a:pt x="6056889" y="2280217"/>
                </a:lnTo>
                <a:cubicBezTo>
                  <a:pt x="6051578" y="2281220"/>
                  <a:pt x="6046249" y="2282161"/>
                  <a:pt x="6040672" y="2281745"/>
                </a:cubicBezTo>
                <a:cubicBezTo>
                  <a:pt x="6009500" y="2287255"/>
                  <a:pt x="5977620" y="2290213"/>
                  <a:pt x="5945246" y="2290736"/>
                </a:cubicBezTo>
                <a:lnTo>
                  <a:pt x="5928127" y="2292349"/>
                </a:lnTo>
                <a:lnTo>
                  <a:pt x="5928101" y="2291858"/>
                </a:lnTo>
                <a:lnTo>
                  <a:pt x="5927602" y="2291891"/>
                </a:lnTo>
                <a:cubicBezTo>
                  <a:pt x="5927036" y="2288119"/>
                  <a:pt x="5927009" y="2284333"/>
                  <a:pt x="5927009" y="2280541"/>
                </a:cubicBezTo>
                <a:cubicBezTo>
                  <a:pt x="5927009" y="2274903"/>
                  <a:pt x="5927068" y="2269279"/>
                  <a:pt x="5928380" y="2263693"/>
                </a:cubicBezTo>
                <a:cubicBezTo>
                  <a:pt x="5928338" y="2232611"/>
                  <a:pt x="5930787" y="2201969"/>
                  <a:pt x="5935844" y="2171962"/>
                </a:cubicBezTo>
                <a:lnTo>
                  <a:pt x="5936384" y="2165325"/>
                </a:lnTo>
                <a:cubicBezTo>
                  <a:pt x="5936553" y="2165320"/>
                  <a:pt x="5936722" y="2165315"/>
                  <a:pt x="5936890" y="2165262"/>
                </a:cubicBezTo>
                <a:cubicBezTo>
                  <a:pt x="5987166" y="1815167"/>
                  <a:pt x="6268205" y="1536596"/>
                  <a:pt x="6627056" y="1477664"/>
                </a:cubicBezTo>
                <a:lnTo>
                  <a:pt x="6627173" y="1476525"/>
                </a:lnTo>
                <a:cubicBezTo>
                  <a:pt x="6632481" y="1475523"/>
                  <a:pt x="6637809" y="1474582"/>
                  <a:pt x="6643385" y="1474998"/>
                </a:cubicBezTo>
                <a:cubicBezTo>
                  <a:pt x="6674569" y="1469485"/>
                  <a:pt x="6706461" y="1466527"/>
                  <a:pt x="6738847" y="1466004"/>
                </a:cubicBezTo>
                <a:close/>
                <a:moveTo>
                  <a:pt x="5077571" y="1464394"/>
                </a:moveTo>
                <a:lnTo>
                  <a:pt x="5094659" y="1466004"/>
                </a:lnTo>
                <a:cubicBezTo>
                  <a:pt x="5127044" y="1466527"/>
                  <a:pt x="5158937" y="1469485"/>
                  <a:pt x="5190120" y="1474998"/>
                </a:cubicBezTo>
                <a:cubicBezTo>
                  <a:pt x="5195696" y="1474582"/>
                  <a:pt x="5201024" y="1475523"/>
                  <a:pt x="5206334" y="1476525"/>
                </a:cubicBezTo>
                <a:lnTo>
                  <a:pt x="5206450" y="1477664"/>
                </a:lnTo>
                <a:cubicBezTo>
                  <a:pt x="5565300" y="1536596"/>
                  <a:pt x="5846339" y="1815167"/>
                  <a:pt x="5896616" y="2165262"/>
                </a:cubicBezTo>
                <a:cubicBezTo>
                  <a:pt x="5896783" y="2165315"/>
                  <a:pt x="5896953" y="2165320"/>
                  <a:pt x="5897121" y="2165325"/>
                </a:cubicBezTo>
                <a:lnTo>
                  <a:pt x="5897662" y="2171962"/>
                </a:lnTo>
                <a:cubicBezTo>
                  <a:pt x="5902718" y="2201969"/>
                  <a:pt x="5905168" y="2232611"/>
                  <a:pt x="5905126" y="2263693"/>
                </a:cubicBezTo>
                <a:cubicBezTo>
                  <a:pt x="5906438" y="2269279"/>
                  <a:pt x="5906496" y="2274903"/>
                  <a:pt x="5906496" y="2280541"/>
                </a:cubicBezTo>
                <a:cubicBezTo>
                  <a:pt x="5906496" y="2284333"/>
                  <a:pt x="5906469" y="2288119"/>
                  <a:pt x="5905903" y="2291891"/>
                </a:cubicBezTo>
                <a:lnTo>
                  <a:pt x="5905404" y="2291858"/>
                </a:lnTo>
                <a:lnTo>
                  <a:pt x="5905378" y="2292349"/>
                </a:lnTo>
                <a:lnTo>
                  <a:pt x="5888260" y="2290736"/>
                </a:lnTo>
                <a:cubicBezTo>
                  <a:pt x="5855886" y="2290213"/>
                  <a:pt x="5824005" y="2287255"/>
                  <a:pt x="5792833" y="2281745"/>
                </a:cubicBezTo>
                <a:cubicBezTo>
                  <a:pt x="5787256" y="2282161"/>
                  <a:pt x="5781927" y="2281220"/>
                  <a:pt x="5776617" y="2280217"/>
                </a:cubicBezTo>
                <a:lnTo>
                  <a:pt x="5776501" y="2279078"/>
                </a:lnTo>
                <a:cubicBezTo>
                  <a:pt x="5417649" y="2220146"/>
                  <a:pt x="5136610" y="1941574"/>
                  <a:pt x="5086335" y="1591480"/>
                </a:cubicBezTo>
                <a:cubicBezTo>
                  <a:pt x="5086167" y="1591427"/>
                  <a:pt x="5085999" y="1591423"/>
                  <a:pt x="5085830" y="1591418"/>
                </a:cubicBezTo>
                <a:lnTo>
                  <a:pt x="5085291" y="1584794"/>
                </a:lnTo>
                <a:cubicBezTo>
                  <a:pt x="5080233" y="1554782"/>
                  <a:pt x="5077782" y="1524133"/>
                  <a:pt x="5077824" y="1493044"/>
                </a:cubicBezTo>
                <a:cubicBezTo>
                  <a:pt x="5076512" y="1487460"/>
                  <a:pt x="5076453" y="1481838"/>
                  <a:pt x="5076453" y="1476202"/>
                </a:cubicBezTo>
                <a:lnTo>
                  <a:pt x="5077047" y="1464852"/>
                </a:lnTo>
                <a:lnTo>
                  <a:pt x="5077545" y="1464884"/>
                </a:lnTo>
                <a:close/>
                <a:moveTo>
                  <a:pt x="5063783" y="1464394"/>
                </a:moveTo>
                <a:lnTo>
                  <a:pt x="5063809" y="1464884"/>
                </a:lnTo>
                <a:lnTo>
                  <a:pt x="5064307" y="1464852"/>
                </a:lnTo>
                <a:lnTo>
                  <a:pt x="5064902" y="1476202"/>
                </a:lnTo>
                <a:cubicBezTo>
                  <a:pt x="5064902" y="1481838"/>
                  <a:pt x="5064842" y="1487460"/>
                  <a:pt x="5063530" y="1493044"/>
                </a:cubicBezTo>
                <a:cubicBezTo>
                  <a:pt x="5063572" y="1524133"/>
                  <a:pt x="5061122" y="1554782"/>
                  <a:pt x="5056063" y="1584794"/>
                </a:cubicBezTo>
                <a:lnTo>
                  <a:pt x="5055525" y="1591418"/>
                </a:lnTo>
                <a:cubicBezTo>
                  <a:pt x="5055355" y="1591423"/>
                  <a:pt x="5055187" y="1591427"/>
                  <a:pt x="5055019" y="1591480"/>
                </a:cubicBezTo>
                <a:cubicBezTo>
                  <a:pt x="5004744" y="1941574"/>
                  <a:pt x="4723705" y="2220146"/>
                  <a:pt x="4364853" y="2279078"/>
                </a:cubicBezTo>
                <a:lnTo>
                  <a:pt x="4364737" y="2280217"/>
                </a:lnTo>
                <a:cubicBezTo>
                  <a:pt x="4359427" y="2281220"/>
                  <a:pt x="4354098" y="2282161"/>
                  <a:pt x="4348521" y="2281745"/>
                </a:cubicBezTo>
                <a:cubicBezTo>
                  <a:pt x="4317350" y="2287255"/>
                  <a:pt x="4285468" y="2290213"/>
                  <a:pt x="4253094" y="2290736"/>
                </a:cubicBezTo>
                <a:lnTo>
                  <a:pt x="4235976" y="2292349"/>
                </a:lnTo>
                <a:lnTo>
                  <a:pt x="4235950" y="2291858"/>
                </a:lnTo>
                <a:lnTo>
                  <a:pt x="4235451" y="2291891"/>
                </a:lnTo>
                <a:cubicBezTo>
                  <a:pt x="4234885" y="2288119"/>
                  <a:pt x="4234858" y="2284333"/>
                  <a:pt x="4234858" y="2280541"/>
                </a:cubicBezTo>
                <a:cubicBezTo>
                  <a:pt x="4234858" y="2274903"/>
                  <a:pt x="4234916" y="2269279"/>
                  <a:pt x="4236228" y="2263693"/>
                </a:cubicBezTo>
                <a:cubicBezTo>
                  <a:pt x="4236186" y="2232611"/>
                  <a:pt x="4238636" y="2201969"/>
                  <a:pt x="4243692" y="2171962"/>
                </a:cubicBezTo>
                <a:lnTo>
                  <a:pt x="4244233" y="2165325"/>
                </a:lnTo>
                <a:cubicBezTo>
                  <a:pt x="4244401" y="2165320"/>
                  <a:pt x="4244571" y="2165315"/>
                  <a:pt x="4244738" y="2165262"/>
                </a:cubicBezTo>
                <a:cubicBezTo>
                  <a:pt x="4295015" y="1815167"/>
                  <a:pt x="4576054" y="1536596"/>
                  <a:pt x="4934904" y="1477664"/>
                </a:cubicBezTo>
                <a:lnTo>
                  <a:pt x="4935021" y="1476525"/>
                </a:lnTo>
                <a:cubicBezTo>
                  <a:pt x="4940330" y="1475523"/>
                  <a:pt x="4945658" y="1474582"/>
                  <a:pt x="4951234" y="1474998"/>
                </a:cubicBezTo>
                <a:cubicBezTo>
                  <a:pt x="4982417" y="1469485"/>
                  <a:pt x="5014310" y="1466527"/>
                  <a:pt x="5046695" y="1466004"/>
                </a:cubicBezTo>
                <a:close/>
                <a:moveTo>
                  <a:pt x="3385420" y="1464394"/>
                </a:moveTo>
                <a:lnTo>
                  <a:pt x="3402507" y="1466004"/>
                </a:lnTo>
                <a:cubicBezTo>
                  <a:pt x="3434893" y="1466527"/>
                  <a:pt x="3466785" y="1469485"/>
                  <a:pt x="3497969" y="1474998"/>
                </a:cubicBezTo>
                <a:cubicBezTo>
                  <a:pt x="3503545" y="1474582"/>
                  <a:pt x="3508873" y="1475523"/>
                  <a:pt x="3514181" y="1476525"/>
                </a:cubicBezTo>
                <a:lnTo>
                  <a:pt x="3514298" y="1477664"/>
                </a:lnTo>
                <a:cubicBezTo>
                  <a:pt x="3873149" y="1536596"/>
                  <a:pt x="4154188" y="1815167"/>
                  <a:pt x="4204464" y="2165262"/>
                </a:cubicBezTo>
                <a:cubicBezTo>
                  <a:pt x="4204632" y="2165315"/>
                  <a:pt x="4204801" y="2165320"/>
                  <a:pt x="4204970" y="2165325"/>
                </a:cubicBezTo>
                <a:lnTo>
                  <a:pt x="4205510" y="2171962"/>
                </a:lnTo>
                <a:cubicBezTo>
                  <a:pt x="4210567" y="2201969"/>
                  <a:pt x="4213016" y="2232611"/>
                  <a:pt x="4212974" y="2263693"/>
                </a:cubicBezTo>
                <a:cubicBezTo>
                  <a:pt x="4214286" y="2269279"/>
                  <a:pt x="4214345" y="2274903"/>
                  <a:pt x="4214345" y="2280541"/>
                </a:cubicBezTo>
                <a:cubicBezTo>
                  <a:pt x="4214345" y="2284333"/>
                  <a:pt x="4214318" y="2288119"/>
                  <a:pt x="4213752" y="2291891"/>
                </a:cubicBezTo>
                <a:lnTo>
                  <a:pt x="4213253" y="2291858"/>
                </a:lnTo>
                <a:lnTo>
                  <a:pt x="4213227" y="2292349"/>
                </a:lnTo>
                <a:lnTo>
                  <a:pt x="4196108" y="2290736"/>
                </a:lnTo>
                <a:cubicBezTo>
                  <a:pt x="4163734" y="2290213"/>
                  <a:pt x="4131854" y="2287255"/>
                  <a:pt x="4100682" y="2281745"/>
                </a:cubicBezTo>
                <a:cubicBezTo>
                  <a:pt x="4095105" y="2282161"/>
                  <a:pt x="4089776" y="2281220"/>
                  <a:pt x="4084465" y="2280217"/>
                </a:cubicBezTo>
                <a:lnTo>
                  <a:pt x="4084349" y="2279078"/>
                </a:lnTo>
                <a:cubicBezTo>
                  <a:pt x="3725498" y="2220146"/>
                  <a:pt x="3444459" y="1941574"/>
                  <a:pt x="3394183" y="1591480"/>
                </a:cubicBezTo>
                <a:cubicBezTo>
                  <a:pt x="3394016" y="1591427"/>
                  <a:pt x="3393847" y="1591423"/>
                  <a:pt x="3393678" y="1591418"/>
                </a:cubicBezTo>
                <a:lnTo>
                  <a:pt x="3393139" y="1584794"/>
                </a:lnTo>
                <a:cubicBezTo>
                  <a:pt x="3388081" y="1554782"/>
                  <a:pt x="3385630" y="1524133"/>
                  <a:pt x="3385672" y="1493044"/>
                </a:cubicBezTo>
                <a:cubicBezTo>
                  <a:pt x="3384360" y="1487460"/>
                  <a:pt x="3384302" y="1481838"/>
                  <a:pt x="3384302" y="1476202"/>
                </a:cubicBezTo>
                <a:lnTo>
                  <a:pt x="3384896" y="1464852"/>
                </a:lnTo>
                <a:lnTo>
                  <a:pt x="3385394" y="1464884"/>
                </a:lnTo>
                <a:close/>
                <a:moveTo>
                  <a:pt x="3371632" y="1464394"/>
                </a:moveTo>
                <a:lnTo>
                  <a:pt x="3371658" y="1464884"/>
                </a:lnTo>
                <a:lnTo>
                  <a:pt x="3372156" y="1464852"/>
                </a:lnTo>
                <a:lnTo>
                  <a:pt x="3372750" y="1476202"/>
                </a:lnTo>
                <a:cubicBezTo>
                  <a:pt x="3372750" y="1481838"/>
                  <a:pt x="3372691" y="1487460"/>
                  <a:pt x="3371379" y="1493044"/>
                </a:cubicBezTo>
                <a:cubicBezTo>
                  <a:pt x="3371421" y="1524133"/>
                  <a:pt x="3368971" y="1554782"/>
                  <a:pt x="3363912" y="1584794"/>
                </a:cubicBezTo>
                <a:lnTo>
                  <a:pt x="3363374" y="1591418"/>
                </a:lnTo>
                <a:cubicBezTo>
                  <a:pt x="3363204" y="1591423"/>
                  <a:pt x="3363036" y="1591427"/>
                  <a:pt x="3362868" y="1591480"/>
                </a:cubicBezTo>
                <a:cubicBezTo>
                  <a:pt x="3312593" y="1941574"/>
                  <a:pt x="3031554" y="2220146"/>
                  <a:pt x="2672703" y="2279078"/>
                </a:cubicBezTo>
                <a:lnTo>
                  <a:pt x="2672586" y="2280217"/>
                </a:lnTo>
                <a:cubicBezTo>
                  <a:pt x="2667276" y="2281220"/>
                  <a:pt x="2661947" y="2282161"/>
                  <a:pt x="2656370" y="2281745"/>
                </a:cubicBezTo>
                <a:cubicBezTo>
                  <a:pt x="2625198" y="2287255"/>
                  <a:pt x="2593318" y="2290213"/>
                  <a:pt x="2560943" y="2290736"/>
                </a:cubicBezTo>
                <a:lnTo>
                  <a:pt x="2543825" y="2292349"/>
                </a:lnTo>
                <a:lnTo>
                  <a:pt x="2543799" y="2291858"/>
                </a:lnTo>
                <a:lnTo>
                  <a:pt x="2543300" y="2291891"/>
                </a:lnTo>
                <a:cubicBezTo>
                  <a:pt x="2542734" y="2288119"/>
                  <a:pt x="2542707" y="2284333"/>
                  <a:pt x="2542707" y="2280541"/>
                </a:cubicBezTo>
                <a:cubicBezTo>
                  <a:pt x="2542707" y="2274903"/>
                  <a:pt x="2542765" y="2269279"/>
                  <a:pt x="2544077" y="2263693"/>
                </a:cubicBezTo>
                <a:cubicBezTo>
                  <a:pt x="2544035" y="2232611"/>
                  <a:pt x="2546485" y="2201969"/>
                  <a:pt x="2551541" y="2171962"/>
                </a:cubicBezTo>
                <a:lnTo>
                  <a:pt x="2552082" y="2165325"/>
                </a:lnTo>
                <a:cubicBezTo>
                  <a:pt x="2552250" y="2165320"/>
                  <a:pt x="2552420" y="2165315"/>
                  <a:pt x="2552587" y="2165262"/>
                </a:cubicBezTo>
                <a:cubicBezTo>
                  <a:pt x="2602864" y="1815167"/>
                  <a:pt x="2883903" y="1536596"/>
                  <a:pt x="3242753" y="1477664"/>
                </a:cubicBezTo>
                <a:lnTo>
                  <a:pt x="3242870" y="1476525"/>
                </a:lnTo>
                <a:cubicBezTo>
                  <a:pt x="3248179" y="1475523"/>
                  <a:pt x="3253507" y="1474582"/>
                  <a:pt x="3259083" y="1474998"/>
                </a:cubicBezTo>
                <a:cubicBezTo>
                  <a:pt x="3290266" y="1469485"/>
                  <a:pt x="3322159" y="1466527"/>
                  <a:pt x="3354544" y="1466004"/>
                </a:cubicBezTo>
                <a:close/>
                <a:moveTo>
                  <a:pt x="1693269" y="1464394"/>
                </a:moveTo>
                <a:lnTo>
                  <a:pt x="1710356" y="1466004"/>
                </a:lnTo>
                <a:cubicBezTo>
                  <a:pt x="1742742" y="1466527"/>
                  <a:pt x="1774634" y="1469485"/>
                  <a:pt x="1805818" y="1474998"/>
                </a:cubicBezTo>
                <a:cubicBezTo>
                  <a:pt x="1811394" y="1474582"/>
                  <a:pt x="1816722" y="1475523"/>
                  <a:pt x="1822030" y="1476525"/>
                </a:cubicBezTo>
                <a:lnTo>
                  <a:pt x="1822148" y="1477664"/>
                </a:lnTo>
                <a:cubicBezTo>
                  <a:pt x="2180998" y="1536596"/>
                  <a:pt x="2462037" y="1815167"/>
                  <a:pt x="2512313" y="2165262"/>
                </a:cubicBezTo>
                <a:cubicBezTo>
                  <a:pt x="2512481" y="2165315"/>
                  <a:pt x="2512650" y="2165320"/>
                  <a:pt x="2512819" y="2165325"/>
                </a:cubicBezTo>
                <a:lnTo>
                  <a:pt x="2513359" y="2171962"/>
                </a:lnTo>
                <a:cubicBezTo>
                  <a:pt x="2518416" y="2201969"/>
                  <a:pt x="2520865" y="2232611"/>
                  <a:pt x="2520823" y="2263693"/>
                </a:cubicBezTo>
                <a:cubicBezTo>
                  <a:pt x="2522135" y="2269279"/>
                  <a:pt x="2522194" y="2274903"/>
                  <a:pt x="2522194" y="2280541"/>
                </a:cubicBezTo>
                <a:cubicBezTo>
                  <a:pt x="2522194" y="2284333"/>
                  <a:pt x="2522167" y="2288119"/>
                  <a:pt x="2521601" y="2291891"/>
                </a:cubicBezTo>
                <a:lnTo>
                  <a:pt x="2521102" y="2291858"/>
                </a:lnTo>
                <a:lnTo>
                  <a:pt x="2521076" y="2292349"/>
                </a:lnTo>
                <a:lnTo>
                  <a:pt x="2503957" y="2290736"/>
                </a:lnTo>
                <a:cubicBezTo>
                  <a:pt x="2471583" y="2290213"/>
                  <a:pt x="2439703" y="2287255"/>
                  <a:pt x="2408531" y="2281745"/>
                </a:cubicBezTo>
                <a:cubicBezTo>
                  <a:pt x="2402954" y="2282161"/>
                  <a:pt x="2397625" y="2281220"/>
                  <a:pt x="2392314" y="2280217"/>
                </a:cubicBezTo>
                <a:lnTo>
                  <a:pt x="2392198" y="2279078"/>
                </a:lnTo>
                <a:cubicBezTo>
                  <a:pt x="2033347" y="2220146"/>
                  <a:pt x="1752308" y="1941574"/>
                  <a:pt x="1702032" y="1591480"/>
                </a:cubicBezTo>
                <a:cubicBezTo>
                  <a:pt x="1701865" y="1591427"/>
                  <a:pt x="1701696" y="1591423"/>
                  <a:pt x="1701527" y="1591418"/>
                </a:cubicBezTo>
                <a:lnTo>
                  <a:pt x="1700989" y="1584794"/>
                </a:lnTo>
                <a:cubicBezTo>
                  <a:pt x="1695930" y="1554782"/>
                  <a:pt x="1693479" y="1524133"/>
                  <a:pt x="1693521" y="1493044"/>
                </a:cubicBezTo>
                <a:cubicBezTo>
                  <a:pt x="1692209" y="1487460"/>
                  <a:pt x="1692151" y="1481838"/>
                  <a:pt x="1692151" y="1476202"/>
                </a:cubicBezTo>
                <a:lnTo>
                  <a:pt x="1692745" y="1464852"/>
                </a:lnTo>
                <a:lnTo>
                  <a:pt x="1693243" y="1464884"/>
                </a:lnTo>
                <a:close/>
                <a:moveTo>
                  <a:pt x="1679481" y="1464394"/>
                </a:moveTo>
                <a:lnTo>
                  <a:pt x="1679507" y="1464884"/>
                </a:lnTo>
                <a:lnTo>
                  <a:pt x="1680005" y="1464852"/>
                </a:lnTo>
                <a:lnTo>
                  <a:pt x="1680599" y="1476202"/>
                </a:lnTo>
                <a:cubicBezTo>
                  <a:pt x="1680599" y="1481838"/>
                  <a:pt x="1680540" y="1487460"/>
                  <a:pt x="1679228" y="1493044"/>
                </a:cubicBezTo>
                <a:cubicBezTo>
                  <a:pt x="1679270" y="1524133"/>
                  <a:pt x="1676820" y="1554782"/>
                  <a:pt x="1671761" y="1584794"/>
                </a:cubicBezTo>
                <a:lnTo>
                  <a:pt x="1671223" y="1591418"/>
                </a:lnTo>
                <a:cubicBezTo>
                  <a:pt x="1671053" y="1591423"/>
                  <a:pt x="1670885" y="1591427"/>
                  <a:pt x="1670717" y="1591480"/>
                </a:cubicBezTo>
                <a:cubicBezTo>
                  <a:pt x="1620442" y="1941574"/>
                  <a:pt x="1339403" y="2220146"/>
                  <a:pt x="980552" y="2279078"/>
                </a:cubicBezTo>
                <a:lnTo>
                  <a:pt x="980435" y="2280217"/>
                </a:lnTo>
                <a:cubicBezTo>
                  <a:pt x="975125" y="2281220"/>
                  <a:pt x="969796" y="2282161"/>
                  <a:pt x="964219" y="2281745"/>
                </a:cubicBezTo>
                <a:cubicBezTo>
                  <a:pt x="933047" y="2287255"/>
                  <a:pt x="901167" y="2290213"/>
                  <a:pt x="868792" y="2290736"/>
                </a:cubicBezTo>
                <a:lnTo>
                  <a:pt x="851674" y="2292349"/>
                </a:lnTo>
                <a:lnTo>
                  <a:pt x="851648" y="2291858"/>
                </a:lnTo>
                <a:lnTo>
                  <a:pt x="851149" y="2291891"/>
                </a:lnTo>
                <a:cubicBezTo>
                  <a:pt x="850583" y="2288119"/>
                  <a:pt x="850556" y="2284333"/>
                  <a:pt x="850556" y="2280541"/>
                </a:cubicBezTo>
                <a:cubicBezTo>
                  <a:pt x="850556" y="2274903"/>
                  <a:pt x="850614" y="2269279"/>
                  <a:pt x="851926" y="2263693"/>
                </a:cubicBezTo>
                <a:cubicBezTo>
                  <a:pt x="851884" y="2232611"/>
                  <a:pt x="854334" y="2201969"/>
                  <a:pt x="859390" y="2171962"/>
                </a:cubicBezTo>
                <a:lnTo>
                  <a:pt x="859931" y="2165325"/>
                </a:lnTo>
                <a:cubicBezTo>
                  <a:pt x="860099" y="2165320"/>
                  <a:pt x="860269" y="2165315"/>
                  <a:pt x="860436" y="2165262"/>
                </a:cubicBezTo>
                <a:cubicBezTo>
                  <a:pt x="910713" y="1815167"/>
                  <a:pt x="1191752" y="1536596"/>
                  <a:pt x="1550602" y="1477664"/>
                </a:cubicBezTo>
                <a:lnTo>
                  <a:pt x="1550719" y="1476525"/>
                </a:lnTo>
                <a:cubicBezTo>
                  <a:pt x="1556028" y="1475523"/>
                  <a:pt x="1561356" y="1474582"/>
                  <a:pt x="1566932" y="1474998"/>
                </a:cubicBezTo>
                <a:cubicBezTo>
                  <a:pt x="1598115" y="1469485"/>
                  <a:pt x="1630008" y="1466527"/>
                  <a:pt x="1662393" y="1466004"/>
                </a:cubicBezTo>
                <a:close/>
                <a:moveTo>
                  <a:pt x="1118" y="1464394"/>
                </a:moveTo>
                <a:lnTo>
                  <a:pt x="18205" y="1466004"/>
                </a:lnTo>
                <a:cubicBezTo>
                  <a:pt x="50591" y="1466527"/>
                  <a:pt x="82483" y="1469485"/>
                  <a:pt x="113667" y="1474998"/>
                </a:cubicBezTo>
                <a:cubicBezTo>
                  <a:pt x="119243" y="1474582"/>
                  <a:pt x="124571" y="1475523"/>
                  <a:pt x="129879" y="1476525"/>
                </a:cubicBezTo>
                <a:lnTo>
                  <a:pt x="129997" y="1477664"/>
                </a:lnTo>
                <a:cubicBezTo>
                  <a:pt x="488847" y="1536596"/>
                  <a:pt x="769886" y="1815167"/>
                  <a:pt x="820162" y="2165262"/>
                </a:cubicBezTo>
                <a:cubicBezTo>
                  <a:pt x="820330" y="2165315"/>
                  <a:pt x="820499" y="2165320"/>
                  <a:pt x="820668" y="2165325"/>
                </a:cubicBezTo>
                <a:lnTo>
                  <a:pt x="821208" y="2171962"/>
                </a:lnTo>
                <a:cubicBezTo>
                  <a:pt x="826265" y="2201969"/>
                  <a:pt x="828714" y="2232611"/>
                  <a:pt x="828672" y="2263693"/>
                </a:cubicBezTo>
                <a:cubicBezTo>
                  <a:pt x="829984" y="2269279"/>
                  <a:pt x="830043" y="2274903"/>
                  <a:pt x="830043" y="2280541"/>
                </a:cubicBezTo>
                <a:cubicBezTo>
                  <a:pt x="830043" y="2284333"/>
                  <a:pt x="830016" y="2288119"/>
                  <a:pt x="829450" y="2291891"/>
                </a:cubicBezTo>
                <a:lnTo>
                  <a:pt x="828951" y="2291858"/>
                </a:lnTo>
                <a:lnTo>
                  <a:pt x="828925" y="2292349"/>
                </a:lnTo>
                <a:lnTo>
                  <a:pt x="811806" y="2290736"/>
                </a:lnTo>
                <a:cubicBezTo>
                  <a:pt x="779432" y="2290213"/>
                  <a:pt x="747552" y="2287255"/>
                  <a:pt x="716380" y="2281745"/>
                </a:cubicBezTo>
                <a:cubicBezTo>
                  <a:pt x="710803" y="2282161"/>
                  <a:pt x="705474" y="2281220"/>
                  <a:pt x="700163" y="2280217"/>
                </a:cubicBezTo>
                <a:lnTo>
                  <a:pt x="700047" y="2279078"/>
                </a:lnTo>
                <a:cubicBezTo>
                  <a:pt x="341196" y="2220146"/>
                  <a:pt x="60157" y="1941574"/>
                  <a:pt x="9881" y="1591480"/>
                </a:cubicBezTo>
                <a:cubicBezTo>
                  <a:pt x="9714" y="1591427"/>
                  <a:pt x="9545" y="1591423"/>
                  <a:pt x="9376" y="1591418"/>
                </a:cubicBezTo>
                <a:lnTo>
                  <a:pt x="8837" y="1584794"/>
                </a:lnTo>
                <a:cubicBezTo>
                  <a:pt x="3779" y="1554782"/>
                  <a:pt x="1328" y="1524133"/>
                  <a:pt x="1370" y="1493044"/>
                </a:cubicBezTo>
                <a:cubicBezTo>
                  <a:pt x="58" y="1487460"/>
                  <a:pt x="0" y="1481838"/>
                  <a:pt x="0" y="1476202"/>
                </a:cubicBezTo>
                <a:lnTo>
                  <a:pt x="594" y="1464852"/>
                </a:lnTo>
                <a:lnTo>
                  <a:pt x="1092" y="1464884"/>
                </a:lnTo>
                <a:close/>
                <a:moveTo>
                  <a:pt x="7762529" y="750600"/>
                </a:moveTo>
                <a:cubicBezTo>
                  <a:pt x="7815805" y="1021506"/>
                  <a:pt x="8030648" y="1236303"/>
                  <a:pt x="8305838" y="1295446"/>
                </a:cubicBezTo>
                <a:cubicBezTo>
                  <a:pt x="8252563" y="1024540"/>
                  <a:pt x="8037719" y="809743"/>
                  <a:pt x="7762529" y="750600"/>
                </a:cubicBezTo>
                <a:close/>
                <a:moveTo>
                  <a:pt x="7455280" y="750600"/>
                </a:moveTo>
                <a:cubicBezTo>
                  <a:pt x="7180090" y="809743"/>
                  <a:pt x="6965246" y="1024540"/>
                  <a:pt x="6911971" y="1295446"/>
                </a:cubicBezTo>
                <a:cubicBezTo>
                  <a:pt x="7187161" y="1236303"/>
                  <a:pt x="7402004" y="1021506"/>
                  <a:pt x="7455280" y="750600"/>
                </a:cubicBezTo>
                <a:close/>
                <a:moveTo>
                  <a:pt x="6070378" y="750600"/>
                </a:moveTo>
                <a:cubicBezTo>
                  <a:pt x="6123654" y="1021506"/>
                  <a:pt x="6338497" y="1236303"/>
                  <a:pt x="6613687" y="1295446"/>
                </a:cubicBezTo>
                <a:cubicBezTo>
                  <a:pt x="6560412" y="1024540"/>
                  <a:pt x="6345568" y="809743"/>
                  <a:pt x="6070378" y="750600"/>
                </a:cubicBezTo>
                <a:close/>
                <a:moveTo>
                  <a:pt x="5763129" y="750600"/>
                </a:moveTo>
                <a:cubicBezTo>
                  <a:pt x="5487939" y="809743"/>
                  <a:pt x="5273095" y="1024540"/>
                  <a:pt x="5219820" y="1295446"/>
                </a:cubicBezTo>
                <a:cubicBezTo>
                  <a:pt x="5495010" y="1236303"/>
                  <a:pt x="5709853" y="1021506"/>
                  <a:pt x="5763129" y="750600"/>
                </a:cubicBezTo>
                <a:close/>
                <a:moveTo>
                  <a:pt x="4378227" y="750600"/>
                </a:moveTo>
                <a:cubicBezTo>
                  <a:pt x="4431503" y="1021506"/>
                  <a:pt x="4646346" y="1236303"/>
                  <a:pt x="4921536" y="1295446"/>
                </a:cubicBezTo>
                <a:cubicBezTo>
                  <a:pt x="4868261" y="1024540"/>
                  <a:pt x="4653417" y="809743"/>
                  <a:pt x="4378227" y="750600"/>
                </a:cubicBezTo>
                <a:close/>
                <a:moveTo>
                  <a:pt x="4070978" y="750600"/>
                </a:moveTo>
                <a:cubicBezTo>
                  <a:pt x="3795788" y="809743"/>
                  <a:pt x="3580944" y="1024540"/>
                  <a:pt x="3527669" y="1295446"/>
                </a:cubicBezTo>
                <a:cubicBezTo>
                  <a:pt x="3802859" y="1236303"/>
                  <a:pt x="4017702" y="1021506"/>
                  <a:pt x="4070978" y="750600"/>
                </a:cubicBezTo>
                <a:close/>
                <a:moveTo>
                  <a:pt x="2686076" y="750600"/>
                </a:moveTo>
                <a:cubicBezTo>
                  <a:pt x="2739352" y="1021506"/>
                  <a:pt x="2954195" y="1236303"/>
                  <a:pt x="3229385" y="1295446"/>
                </a:cubicBezTo>
                <a:cubicBezTo>
                  <a:pt x="3176110" y="1024540"/>
                  <a:pt x="2961266" y="809743"/>
                  <a:pt x="2686076" y="750600"/>
                </a:cubicBezTo>
                <a:close/>
                <a:moveTo>
                  <a:pt x="2378827" y="750600"/>
                </a:moveTo>
                <a:cubicBezTo>
                  <a:pt x="2103637" y="809743"/>
                  <a:pt x="1888793" y="1024540"/>
                  <a:pt x="1835518" y="1295446"/>
                </a:cubicBezTo>
                <a:cubicBezTo>
                  <a:pt x="2110708" y="1236303"/>
                  <a:pt x="2325551" y="1021506"/>
                  <a:pt x="2378827" y="750600"/>
                </a:cubicBezTo>
                <a:close/>
                <a:moveTo>
                  <a:pt x="993925" y="750600"/>
                </a:moveTo>
                <a:cubicBezTo>
                  <a:pt x="1047201" y="1021506"/>
                  <a:pt x="1262044" y="1236303"/>
                  <a:pt x="1537234" y="1295446"/>
                </a:cubicBezTo>
                <a:cubicBezTo>
                  <a:pt x="1483959" y="1024540"/>
                  <a:pt x="1269115" y="809743"/>
                  <a:pt x="993925" y="750600"/>
                </a:cubicBezTo>
                <a:close/>
                <a:moveTo>
                  <a:pt x="686676" y="750600"/>
                </a:moveTo>
                <a:cubicBezTo>
                  <a:pt x="411486" y="809743"/>
                  <a:pt x="196642" y="1024540"/>
                  <a:pt x="143367" y="1295446"/>
                </a:cubicBezTo>
                <a:cubicBezTo>
                  <a:pt x="418557" y="1236303"/>
                  <a:pt x="633400" y="1021506"/>
                  <a:pt x="686676" y="750600"/>
                </a:cubicBezTo>
                <a:close/>
                <a:moveTo>
                  <a:pt x="9139239" y="624486"/>
                </a:moveTo>
                <a:lnTo>
                  <a:pt x="9139239" y="752995"/>
                </a:lnTo>
                <a:lnTo>
                  <a:pt x="9047261" y="779881"/>
                </a:lnTo>
                <a:cubicBezTo>
                  <a:pt x="8821055" y="864319"/>
                  <a:pt x="8650738" y="1058403"/>
                  <a:pt x="8604122" y="1295446"/>
                </a:cubicBezTo>
                <a:cubicBezTo>
                  <a:pt x="8844913" y="1243696"/>
                  <a:pt x="9039501" y="1072773"/>
                  <a:pt x="9120077" y="849365"/>
                </a:cubicBezTo>
                <a:lnTo>
                  <a:pt x="9139239" y="780178"/>
                </a:lnTo>
                <a:lnTo>
                  <a:pt x="9139239" y="1085737"/>
                </a:lnTo>
                <a:lnTo>
                  <a:pt x="9135069" y="1092549"/>
                </a:lnTo>
                <a:cubicBezTo>
                  <a:pt x="9008919" y="1266178"/>
                  <a:pt x="8815033" y="1389778"/>
                  <a:pt x="8590751" y="1426902"/>
                </a:cubicBezTo>
                <a:lnTo>
                  <a:pt x="8590635" y="1428050"/>
                </a:lnTo>
                <a:cubicBezTo>
                  <a:pt x="8585324" y="1429061"/>
                  <a:pt x="8579995" y="1430009"/>
                  <a:pt x="8574418" y="1429590"/>
                </a:cubicBezTo>
                <a:cubicBezTo>
                  <a:pt x="8543246" y="1435144"/>
                  <a:pt x="8511366" y="1438125"/>
                  <a:pt x="8478991" y="1438652"/>
                </a:cubicBezTo>
                <a:lnTo>
                  <a:pt x="8461873" y="1440278"/>
                </a:lnTo>
                <a:lnTo>
                  <a:pt x="8461847" y="1439783"/>
                </a:lnTo>
                <a:lnTo>
                  <a:pt x="8461348" y="1439816"/>
                </a:lnTo>
                <a:cubicBezTo>
                  <a:pt x="8460782" y="1436014"/>
                  <a:pt x="8460755" y="1432198"/>
                  <a:pt x="8460755" y="1428376"/>
                </a:cubicBezTo>
                <a:cubicBezTo>
                  <a:pt x="8460755" y="1422694"/>
                  <a:pt x="8460814" y="1417025"/>
                  <a:pt x="8462126" y="1411395"/>
                </a:cubicBezTo>
                <a:cubicBezTo>
                  <a:pt x="8462083" y="1380067"/>
                  <a:pt x="8464533" y="1349182"/>
                  <a:pt x="8469590" y="1318938"/>
                </a:cubicBezTo>
                <a:lnTo>
                  <a:pt x="8470130" y="1312248"/>
                </a:lnTo>
                <a:cubicBezTo>
                  <a:pt x="8470299" y="1312243"/>
                  <a:pt x="8470468" y="1312238"/>
                  <a:pt x="8470636" y="1312185"/>
                </a:cubicBezTo>
                <a:cubicBezTo>
                  <a:pt x="8514628" y="1003427"/>
                  <a:pt x="8735297" y="749863"/>
                  <a:pt x="9030178" y="651504"/>
                </a:cubicBezTo>
                <a:close/>
                <a:moveTo>
                  <a:pt x="7620280" y="605769"/>
                </a:moveTo>
                <a:lnTo>
                  <a:pt x="7637367" y="607392"/>
                </a:lnTo>
                <a:cubicBezTo>
                  <a:pt x="7669753" y="607919"/>
                  <a:pt x="7701646" y="610900"/>
                  <a:pt x="7732829" y="616457"/>
                </a:cubicBezTo>
                <a:cubicBezTo>
                  <a:pt x="7738405" y="616038"/>
                  <a:pt x="7743733" y="616986"/>
                  <a:pt x="7749042" y="617996"/>
                </a:cubicBezTo>
                <a:lnTo>
                  <a:pt x="7749159" y="619144"/>
                </a:lnTo>
                <a:cubicBezTo>
                  <a:pt x="8108009" y="678542"/>
                  <a:pt x="8389048" y="959319"/>
                  <a:pt x="8439324" y="1312185"/>
                </a:cubicBezTo>
                <a:cubicBezTo>
                  <a:pt x="8439492" y="1312238"/>
                  <a:pt x="8439661" y="1312243"/>
                  <a:pt x="8439830" y="1312248"/>
                </a:cubicBezTo>
                <a:lnTo>
                  <a:pt x="8440370" y="1318938"/>
                </a:lnTo>
                <a:cubicBezTo>
                  <a:pt x="8445427" y="1349182"/>
                  <a:pt x="8447877" y="1380067"/>
                  <a:pt x="8447834" y="1411395"/>
                </a:cubicBezTo>
                <a:cubicBezTo>
                  <a:pt x="8449146" y="1417025"/>
                  <a:pt x="8449205" y="1422694"/>
                  <a:pt x="8449205" y="1428376"/>
                </a:cubicBezTo>
                <a:cubicBezTo>
                  <a:pt x="8449205" y="1432198"/>
                  <a:pt x="8449178" y="1436014"/>
                  <a:pt x="8448612" y="1439816"/>
                </a:cubicBezTo>
                <a:lnTo>
                  <a:pt x="8448113" y="1439783"/>
                </a:lnTo>
                <a:lnTo>
                  <a:pt x="8448087" y="1440278"/>
                </a:lnTo>
                <a:lnTo>
                  <a:pt x="8430969" y="1438652"/>
                </a:lnTo>
                <a:cubicBezTo>
                  <a:pt x="8398594" y="1438125"/>
                  <a:pt x="8366714" y="1435144"/>
                  <a:pt x="8335542" y="1429590"/>
                </a:cubicBezTo>
                <a:cubicBezTo>
                  <a:pt x="8329965" y="1430009"/>
                  <a:pt x="8324636" y="1429061"/>
                  <a:pt x="8319325" y="1428050"/>
                </a:cubicBezTo>
                <a:lnTo>
                  <a:pt x="8319209" y="1426902"/>
                </a:lnTo>
                <a:cubicBezTo>
                  <a:pt x="7960358" y="1367503"/>
                  <a:pt x="7679319" y="1086726"/>
                  <a:pt x="7629044" y="733861"/>
                </a:cubicBezTo>
                <a:cubicBezTo>
                  <a:pt x="7628876" y="733808"/>
                  <a:pt x="7628708" y="733803"/>
                  <a:pt x="7628538" y="733798"/>
                </a:cubicBezTo>
                <a:lnTo>
                  <a:pt x="7628000" y="727122"/>
                </a:lnTo>
                <a:cubicBezTo>
                  <a:pt x="7622941" y="696872"/>
                  <a:pt x="7620490" y="665981"/>
                  <a:pt x="7620533" y="634646"/>
                </a:cubicBezTo>
                <a:cubicBezTo>
                  <a:pt x="7619221" y="629018"/>
                  <a:pt x="7619162" y="623351"/>
                  <a:pt x="7619162" y="617670"/>
                </a:cubicBezTo>
                <a:lnTo>
                  <a:pt x="7619756" y="606230"/>
                </a:lnTo>
                <a:lnTo>
                  <a:pt x="7620254" y="606263"/>
                </a:lnTo>
                <a:close/>
                <a:moveTo>
                  <a:pt x="7597529" y="605769"/>
                </a:moveTo>
                <a:lnTo>
                  <a:pt x="7597555" y="606263"/>
                </a:lnTo>
                <a:lnTo>
                  <a:pt x="7598053" y="606230"/>
                </a:lnTo>
                <a:lnTo>
                  <a:pt x="7598647" y="617670"/>
                </a:lnTo>
                <a:cubicBezTo>
                  <a:pt x="7598647" y="623351"/>
                  <a:pt x="7598588" y="629018"/>
                  <a:pt x="7597276" y="634646"/>
                </a:cubicBezTo>
                <a:cubicBezTo>
                  <a:pt x="7597319" y="665981"/>
                  <a:pt x="7594868" y="696872"/>
                  <a:pt x="7589809" y="727122"/>
                </a:cubicBezTo>
                <a:lnTo>
                  <a:pt x="7589271" y="733798"/>
                </a:lnTo>
                <a:cubicBezTo>
                  <a:pt x="7589101" y="733803"/>
                  <a:pt x="7588933" y="733808"/>
                  <a:pt x="7588765" y="733861"/>
                </a:cubicBezTo>
                <a:cubicBezTo>
                  <a:pt x="7538490" y="1086726"/>
                  <a:pt x="7257451" y="1367503"/>
                  <a:pt x="6898600" y="1426902"/>
                </a:cubicBezTo>
                <a:lnTo>
                  <a:pt x="6898484" y="1428050"/>
                </a:lnTo>
                <a:cubicBezTo>
                  <a:pt x="6893173" y="1429061"/>
                  <a:pt x="6887844" y="1430009"/>
                  <a:pt x="6882267" y="1429590"/>
                </a:cubicBezTo>
                <a:cubicBezTo>
                  <a:pt x="6851095" y="1435144"/>
                  <a:pt x="6819215" y="1438125"/>
                  <a:pt x="6786841" y="1438652"/>
                </a:cubicBezTo>
                <a:lnTo>
                  <a:pt x="6769722" y="1440278"/>
                </a:lnTo>
                <a:lnTo>
                  <a:pt x="6769696" y="1439783"/>
                </a:lnTo>
                <a:lnTo>
                  <a:pt x="6769197" y="1439816"/>
                </a:lnTo>
                <a:cubicBezTo>
                  <a:pt x="6768631" y="1436014"/>
                  <a:pt x="6768604" y="1432198"/>
                  <a:pt x="6768604" y="1428376"/>
                </a:cubicBezTo>
                <a:cubicBezTo>
                  <a:pt x="6768604" y="1422694"/>
                  <a:pt x="6768663" y="1417025"/>
                  <a:pt x="6769975" y="1411395"/>
                </a:cubicBezTo>
                <a:cubicBezTo>
                  <a:pt x="6769933" y="1380067"/>
                  <a:pt x="6772382" y="1349182"/>
                  <a:pt x="6777439" y="1318938"/>
                </a:cubicBezTo>
                <a:lnTo>
                  <a:pt x="6777979" y="1312248"/>
                </a:lnTo>
                <a:cubicBezTo>
                  <a:pt x="6778148" y="1312243"/>
                  <a:pt x="6778317" y="1312238"/>
                  <a:pt x="6778485" y="1312185"/>
                </a:cubicBezTo>
                <a:cubicBezTo>
                  <a:pt x="6828761" y="959319"/>
                  <a:pt x="7109800" y="678542"/>
                  <a:pt x="7468650" y="619144"/>
                </a:cubicBezTo>
                <a:lnTo>
                  <a:pt x="7468767" y="617996"/>
                </a:lnTo>
                <a:cubicBezTo>
                  <a:pt x="7474076" y="616986"/>
                  <a:pt x="7479404" y="616038"/>
                  <a:pt x="7484980" y="616457"/>
                </a:cubicBezTo>
                <a:cubicBezTo>
                  <a:pt x="7516163" y="610900"/>
                  <a:pt x="7548056" y="607919"/>
                  <a:pt x="7580442" y="607392"/>
                </a:cubicBezTo>
                <a:close/>
                <a:moveTo>
                  <a:pt x="5928129" y="605769"/>
                </a:moveTo>
                <a:lnTo>
                  <a:pt x="5945217" y="607392"/>
                </a:lnTo>
                <a:cubicBezTo>
                  <a:pt x="5977602" y="607919"/>
                  <a:pt x="6009495" y="610900"/>
                  <a:pt x="6040678" y="616457"/>
                </a:cubicBezTo>
                <a:cubicBezTo>
                  <a:pt x="6046254" y="616038"/>
                  <a:pt x="6051582" y="616986"/>
                  <a:pt x="6056891" y="617996"/>
                </a:cubicBezTo>
                <a:lnTo>
                  <a:pt x="6057008" y="619144"/>
                </a:lnTo>
                <a:cubicBezTo>
                  <a:pt x="6415858" y="678542"/>
                  <a:pt x="6696897" y="959319"/>
                  <a:pt x="6747174" y="1312185"/>
                </a:cubicBezTo>
                <a:cubicBezTo>
                  <a:pt x="6747341" y="1312238"/>
                  <a:pt x="6747511" y="1312243"/>
                  <a:pt x="6747679" y="1312248"/>
                </a:cubicBezTo>
                <a:lnTo>
                  <a:pt x="6748220" y="1318938"/>
                </a:lnTo>
                <a:cubicBezTo>
                  <a:pt x="6753276" y="1349182"/>
                  <a:pt x="6755726" y="1380067"/>
                  <a:pt x="6755684" y="1411395"/>
                </a:cubicBezTo>
                <a:cubicBezTo>
                  <a:pt x="6756996" y="1417025"/>
                  <a:pt x="6757054" y="1422694"/>
                  <a:pt x="6757054" y="1428376"/>
                </a:cubicBezTo>
                <a:cubicBezTo>
                  <a:pt x="6757054" y="1432198"/>
                  <a:pt x="6757027" y="1436014"/>
                  <a:pt x="6756461" y="1439816"/>
                </a:cubicBezTo>
                <a:lnTo>
                  <a:pt x="6755962" y="1439783"/>
                </a:lnTo>
                <a:lnTo>
                  <a:pt x="6755936" y="1440278"/>
                </a:lnTo>
                <a:lnTo>
                  <a:pt x="6738818" y="1438652"/>
                </a:lnTo>
                <a:cubicBezTo>
                  <a:pt x="6706444" y="1438125"/>
                  <a:pt x="6674563" y="1435144"/>
                  <a:pt x="6643391" y="1429590"/>
                </a:cubicBezTo>
                <a:cubicBezTo>
                  <a:pt x="6637814" y="1430009"/>
                  <a:pt x="6632485" y="1429061"/>
                  <a:pt x="6627175" y="1428050"/>
                </a:cubicBezTo>
                <a:lnTo>
                  <a:pt x="6627059" y="1426902"/>
                </a:lnTo>
                <a:cubicBezTo>
                  <a:pt x="6268207" y="1367503"/>
                  <a:pt x="5987168" y="1086726"/>
                  <a:pt x="5936893" y="733861"/>
                </a:cubicBezTo>
                <a:cubicBezTo>
                  <a:pt x="5936725" y="733808"/>
                  <a:pt x="5936557" y="733803"/>
                  <a:pt x="5936387" y="733798"/>
                </a:cubicBezTo>
                <a:lnTo>
                  <a:pt x="5935849" y="727122"/>
                </a:lnTo>
                <a:cubicBezTo>
                  <a:pt x="5930790" y="696872"/>
                  <a:pt x="5928340" y="665981"/>
                  <a:pt x="5928382" y="634646"/>
                </a:cubicBezTo>
                <a:cubicBezTo>
                  <a:pt x="5927070" y="629018"/>
                  <a:pt x="5927011" y="623351"/>
                  <a:pt x="5927011" y="617670"/>
                </a:cubicBezTo>
                <a:lnTo>
                  <a:pt x="5927605" y="606230"/>
                </a:lnTo>
                <a:lnTo>
                  <a:pt x="5928103" y="606263"/>
                </a:lnTo>
                <a:close/>
                <a:moveTo>
                  <a:pt x="5905378" y="605769"/>
                </a:moveTo>
                <a:lnTo>
                  <a:pt x="5905404" y="606263"/>
                </a:lnTo>
                <a:lnTo>
                  <a:pt x="5905902" y="606230"/>
                </a:lnTo>
                <a:lnTo>
                  <a:pt x="5906496" y="617670"/>
                </a:lnTo>
                <a:cubicBezTo>
                  <a:pt x="5906496" y="623351"/>
                  <a:pt x="5906438" y="629018"/>
                  <a:pt x="5905126" y="634646"/>
                </a:cubicBezTo>
                <a:cubicBezTo>
                  <a:pt x="5905168" y="665981"/>
                  <a:pt x="5902717" y="696872"/>
                  <a:pt x="5897659" y="727122"/>
                </a:cubicBezTo>
                <a:lnTo>
                  <a:pt x="5897120" y="733798"/>
                </a:lnTo>
                <a:cubicBezTo>
                  <a:pt x="5896951" y="733803"/>
                  <a:pt x="5896782" y="733808"/>
                  <a:pt x="5896615" y="733861"/>
                </a:cubicBezTo>
                <a:cubicBezTo>
                  <a:pt x="5846339" y="1086726"/>
                  <a:pt x="5565300" y="1367503"/>
                  <a:pt x="5206449" y="1426902"/>
                </a:cubicBezTo>
                <a:lnTo>
                  <a:pt x="5206334" y="1428050"/>
                </a:lnTo>
                <a:cubicBezTo>
                  <a:pt x="5201022" y="1429061"/>
                  <a:pt x="5195693" y="1430009"/>
                  <a:pt x="5190116" y="1429590"/>
                </a:cubicBezTo>
                <a:cubicBezTo>
                  <a:pt x="5158944" y="1435144"/>
                  <a:pt x="5127065" y="1438125"/>
                  <a:pt x="5094690" y="1438652"/>
                </a:cubicBezTo>
                <a:lnTo>
                  <a:pt x="5077571" y="1440278"/>
                </a:lnTo>
                <a:lnTo>
                  <a:pt x="5077545" y="1439783"/>
                </a:lnTo>
                <a:lnTo>
                  <a:pt x="5077046" y="1439816"/>
                </a:lnTo>
                <a:cubicBezTo>
                  <a:pt x="5076480" y="1436014"/>
                  <a:pt x="5076453" y="1432198"/>
                  <a:pt x="5076453" y="1428376"/>
                </a:cubicBezTo>
                <a:cubicBezTo>
                  <a:pt x="5076453" y="1422694"/>
                  <a:pt x="5076512" y="1417025"/>
                  <a:pt x="5077824" y="1411395"/>
                </a:cubicBezTo>
                <a:cubicBezTo>
                  <a:pt x="5077782" y="1380067"/>
                  <a:pt x="5080231" y="1349182"/>
                  <a:pt x="5085288" y="1318938"/>
                </a:cubicBezTo>
                <a:lnTo>
                  <a:pt x="5085828" y="1312248"/>
                </a:lnTo>
                <a:cubicBezTo>
                  <a:pt x="5085997" y="1312243"/>
                  <a:pt x="5086166" y="1312238"/>
                  <a:pt x="5086334" y="1312185"/>
                </a:cubicBezTo>
                <a:cubicBezTo>
                  <a:pt x="5136610" y="959319"/>
                  <a:pt x="5417649" y="678542"/>
                  <a:pt x="5776501" y="619144"/>
                </a:cubicBezTo>
                <a:lnTo>
                  <a:pt x="5776617" y="617996"/>
                </a:lnTo>
                <a:cubicBezTo>
                  <a:pt x="5781926" y="616986"/>
                  <a:pt x="5787253" y="616038"/>
                  <a:pt x="5792829" y="616457"/>
                </a:cubicBezTo>
                <a:cubicBezTo>
                  <a:pt x="5824013" y="610900"/>
                  <a:pt x="5855905" y="607919"/>
                  <a:pt x="5888291" y="607392"/>
                </a:cubicBezTo>
                <a:close/>
                <a:moveTo>
                  <a:pt x="4235979" y="605769"/>
                </a:moveTo>
                <a:lnTo>
                  <a:pt x="4253065" y="607392"/>
                </a:lnTo>
                <a:cubicBezTo>
                  <a:pt x="4285451" y="607919"/>
                  <a:pt x="4317343" y="610900"/>
                  <a:pt x="4348528" y="616457"/>
                </a:cubicBezTo>
                <a:cubicBezTo>
                  <a:pt x="4354104" y="616038"/>
                  <a:pt x="4359431" y="616986"/>
                  <a:pt x="4364739" y="617996"/>
                </a:cubicBezTo>
                <a:lnTo>
                  <a:pt x="4364856" y="619144"/>
                </a:lnTo>
                <a:cubicBezTo>
                  <a:pt x="4723707" y="678542"/>
                  <a:pt x="5004746" y="959319"/>
                  <a:pt x="5055022" y="1312185"/>
                </a:cubicBezTo>
                <a:cubicBezTo>
                  <a:pt x="5055190" y="1312238"/>
                  <a:pt x="5055359" y="1312243"/>
                  <a:pt x="5055528" y="1312248"/>
                </a:cubicBezTo>
                <a:lnTo>
                  <a:pt x="5056068" y="1318938"/>
                </a:lnTo>
                <a:cubicBezTo>
                  <a:pt x="5061125" y="1349182"/>
                  <a:pt x="5063574" y="1380067"/>
                  <a:pt x="5063532" y="1411395"/>
                </a:cubicBezTo>
                <a:cubicBezTo>
                  <a:pt x="5064844" y="1417025"/>
                  <a:pt x="5064903" y="1422694"/>
                  <a:pt x="5064903" y="1428376"/>
                </a:cubicBezTo>
                <a:cubicBezTo>
                  <a:pt x="5064903" y="1432198"/>
                  <a:pt x="5064876" y="1436014"/>
                  <a:pt x="5064310" y="1439816"/>
                </a:cubicBezTo>
                <a:lnTo>
                  <a:pt x="5063811" y="1439783"/>
                </a:lnTo>
                <a:lnTo>
                  <a:pt x="5063785" y="1440278"/>
                </a:lnTo>
                <a:lnTo>
                  <a:pt x="5046666" y="1438652"/>
                </a:lnTo>
                <a:cubicBezTo>
                  <a:pt x="5014292" y="1438125"/>
                  <a:pt x="4982412" y="1435144"/>
                  <a:pt x="4951241" y="1429590"/>
                </a:cubicBezTo>
                <a:cubicBezTo>
                  <a:pt x="4945663" y="1430009"/>
                  <a:pt x="4940334" y="1429061"/>
                  <a:pt x="4935023" y="1428050"/>
                </a:cubicBezTo>
                <a:lnTo>
                  <a:pt x="4934907" y="1426902"/>
                </a:lnTo>
                <a:cubicBezTo>
                  <a:pt x="4576056" y="1367503"/>
                  <a:pt x="4295017" y="1086726"/>
                  <a:pt x="4244741" y="733861"/>
                </a:cubicBezTo>
                <a:cubicBezTo>
                  <a:pt x="4244574" y="733808"/>
                  <a:pt x="4244405" y="733803"/>
                  <a:pt x="4244236" y="733798"/>
                </a:cubicBezTo>
                <a:lnTo>
                  <a:pt x="4243697" y="727122"/>
                </a:lnTo>
                <a:cubicBezTo>
                  <a:pt x="4238639" y="696872"/>
                  <a:pt x="4236188" y="665981"/>
                  <a:pt x="4236230" y="634646"/>
                </a:cubicBezTo>
                <a:cubicBezTo>
                  <a:pt x="4234918" y="629018"/>
                  <a:pt x="4234860" y="623351"/>
                  <a:pt x="4234860" y="617670"/>
                </a:cubicBezTo>
                <a:lnTo>
                  <a:pt x="4235454" y="606230"/>
                </a:lnTo>
                <a:lnTo>
                  <a:pt x="4235952" y="606263"/>
                </a:lnTo>
                <a:close/>
                <a:moveTo>
                  <a:pt x="4213227" y="605769"/>
                </a:moveTo>
                <a:lnTo>
                  <a:pt x="4213253" y="606263"/>
                </a:lnTo>
                <a:lnTo>
                  <a:pt x="4213751" y="606230"/>
                </a:lnTo>
                <a:lnTo>
                  <a:pt x="4214345" y="617670"/>
                </a:lnTo>
                <a:cubicBezTo>
                  <a:pt x="4214345" y="623351"/>
                  <a:pt x="4214286" y="629018"/>
                  <a:pt x="4212974" y="634646"/>
                </a:cubicBezTo>
                <a:cubicBezTo>
                  <a:pt x="4213016" y="665981"/>
                  <a:pt x="4210566" y="696872"/>
                  <a:pt x="4205507" y="727122"/>
                </a:cubicBezTo>
                <a:lnTo>
                  <a:pt x="4204969" y="733798"/>
                </a:lnTo>
                <a:cubicBezTo>
                  <a:pt x="4204799" y="733803"/>
                  <a:pt x="4204631" y="733808"/>
                  <a:pt x="4204463" y="733861"/>
                </a:cubicBezTo>
                <a:cubicBezTo>
                  <a:pt x="4154188" y="1086726"/>
                  <a:pt x="3873149" y="1367503"/>
                  <a:pt x="3514297" y="1426902"/>
                </a:cubicBezTo>
                <a:lnTo>
                  <a:pt x="3514181" y="1428050"/>
                </a:lnTo>
                <a:cubicBezTo>
                  <a:pt x="3508871" y="1429061"/>
                  <a:pt x="3503542" y="1430009"/>
                  <a:pt x="3497965" y="1429590"/>
                </a:cubicBezTo>
                <a:cubicBezTo>
                  <a:pt x="3466793" y="1435144"/>
                  <a:pt x="3434912" y="1438125"/>
                  <a:pt x="3402538" y="1438652"/>
                </a:cubicBezTo>
                <a:lnTo>
                  <a:pt x="3385420" y="1440278"/>
                </a:lnTo>
                <a:lnTo>
                  <a:pt x="3385394" y="1439783"/>
                </a:lnTo>
                <a:lnTo>
                  <a:pt x="3384895" y="1439816"/>
                </a:lnTo>
                <a:cubicBezTo>
                  <a:pt x="3384329" y="1436014"/>
                  <a:pt x="3384302" y="1432198"/>
                  <a:pt x="3384302" y="1428376"/>
                </a:cubicBezTo>
                <a:cubicBezTo>
                  <a:pt x="3384302" y="1422694"/>
                  <a:pt x="3384360" y="1417025"/>
                  <a:pt x="3385672" y="1411395"/>
                </a:cubicBezTo>
                <a:cubicBezTo>
                  <a:pt x="3385630" y="1380067"/>
                  <a:pt x="3388080" y="1349182"/>
                  <a:pt x="3393136" y="1318938"/>
                </a:cubicBezTo>
                <a:lnTo>
                  <a:pt x="3393677" y="1312248"/>
                </a:lnTo>
                <a:cubicBezTo>
                  <a:pt x="3393845" y="1312243"/>
                  <a:pt x="3394015" y="1312238"/>
                  <a:pt x="3394182" y="1312185"/>
                </a:cubicBezTo>
                <a:cubicBezTo>
                  <a:pt x="3444459" y="959319"/>
                  <a:pt x="3725498" y="678542"/>
                  <a:pt x="4084348" y="619144"/>
                </a:cubicBezTo>
                <a:lnTo>
                  <a:pt x="4084465" y="617996"/>
                </a:lnTo>
                <a:cubicBezTo>
                  <a:pt x="4089774" y="616986"/>
                  <a:pt x="4095102" y="616038"/>
                  <a:pt x="4100678" y="616457"/>
                </a:cubicBezTo>
                <a:cubicBezTo>
                  <a:pt x="4131861" y="610900"/>
                  <a:pt x="4163754" y="607919"/>
                  <a:pt x="4196139" y="607392"/>
                </a:cubicBezTo>
                <a:close/>
                <a:moveTo>
                  <a:pt x="2543827" y="605769"/>
                </a:moveTo>
                <a:lnTo>
                  <a:pt x="2560914" y="607392"/>
                </a:lnTo>
                <a:cubicBezTo>
                  <a:pt x="2593300" y="607919"/>
                  <a:pt x="2625192" y="610900"/>
                  <a:pt x="2656376" y="616457"/>
                </a:cubicBezTo>
                <a:cubicBezTo>
                  <a:pt x="2661952" y="616038"/>
                  <a:pt x="2667280" y="616986"/>
                  <a:pt x="2672588" y="617996"/>
                </a:cubicBezTo>
                <a:lnTo>
                  <a:pt x="2672706" y="619144"/>
                </a:lnTo>
                <a:cubicBezTo>
                  <a:pt x="3031556" y="678542"/>
                  <a:pt x="3312595" y="959319"/>
                  <a:pt x="3362871" y="1312185"/>
                </a:cubicBezTo>
                <a:cubicBezTo>
                  <a:pt x="3363039" y="1312238"/>
                  <a:pt x="3363208" y="1312243"/>
                  <a:pt x="3363377" y="1312248"/>
                </a:cubicBezTo>
                <a:lnTo>
                  <a:pt x="3363917" y="1318938"/>
                </a:lnTo>
                <a:cubicBezTo>
                  <a:pt x="3368974" y="1349182"/>
                  <a:pt x="3371423" y="1380067"/>
                  <a:pt x="3371381" y="1411395"/>
                </a:cubicBezTo>
                <a:cubicBezTo>
                  <a:pt x="3372693" y="1417025"/>
                  <a:pt x="3372752" y="1422694"/>
                  <a:pt x="3372752" y="1428376"/>
                </a:cubicBezTo>
                <a:cubicBezTo>
                  <a:pt x="3372752" y="1432198"/>
                  <a:pt x="3372725" y="1436014"/>
                  <a:pt x="3372159" y="1439816"/>
                </a:cubicBezTo>
                <a:lnTo>
                  <a:pt x="3371660" y="1439783"/>
                </a:lnTo>
                <a:lnTo>
                  <a:pt x="3371634" y="1440278"/>
                </a:lnTo>
                <a:lnTo>
                  <a:pt x="3354515" y="1438652"/>
                </a:lnTo>
                <a:cubicBezTo>
                  <a:pt x="3322141" y="1438125"/>
                  <a:pt x="3290261" y="1435144"/>
                  <a:pt x="3259089" y="1429590"/>
                </a:cubicBezTo>
                <a:cubicBezTo>
                  <a:pt x="3253512" y="1430009"/>
                  <a:pt x="3248183" y="1429061"/>
                  <a:pt x="3242872" y="1428050"/>
                </a:cubicBezTo>
                <a:lnTo>
                  <a:pt x="3242756" y="1426902"/>
                </a:lnTo>
                <a:cubicBezTo>
                  <a:pt x="2883905" y="1367503"/>
                  <a:pt x="2602866" y="1086726"/>
                  <a:pt x="2552590" y="733861"/>
                </a:cubicBezTo>
                <a:cubicBezTo>
                  <a:pt x="2552423" y="733808"/>
                  <a:pt x="2552254" y="733803"/>
                  <a:pt x="2552085" y="733798"/>
                </a:cubicBezTo>
                <a:lnTo>
                  <a:pt x="2551547" y="727122"/>
                </a:lnTo>
                <a:cubicBezTo>
                  <a:pt x="2546488" y="696872"/>
                  <a:pt x="2544037" y="665981"/>
                  <a:pt x="2544079" y="634646"/>
                </a:cubicBezTo>
                <a:cubicBezTo>
                  <a:pt x="2542767" y="629018"/>
                  <a:pt x="2542709" y="623351"/>
                  <a:pt x="2542709" y="617670"/>
                </a:cubicBezTo>
                <a:lnTo>
                  <a:pt x="2543303" y="606230"/>
                </a:lnTo>
                <a:lnTo>
                  <a:pt x="2543801" y="606263"/>
                </a:lnTo>
                <a:close/>
                <a:moveTo>
                  <a:pt x="2521076" y="605769"/>
                </a:moveTo>
                <a:lnTo>
                  <a:pt x="2521102" y="606263"/>
                </a:lnTo>
                <a:lnTo>
                  <a:pt x="2521600" y="606230"/>
                </a:lnTo>
                <a:lnTo>
                  <a:pt x="2522194" y="617670"/>
                </a:lnTo>
                <a:cubicBezTo>
                  <a:pt x="2522194" y="623351"/>
                  <a:pt x="2522135" y="629018"/>
                  <a:pt x="2520823" y="634646"/>
                </a:cubicBezTo>
                <a:cubicBezTo>
                  <a:pt x="2520865" y="665981"/>
                  <a:pt x="2518415" y="696872"/>
                  <a:pt x="2513356" y="727122"/>
                </a:cubicBezTo>
                <a:lnTo>
                  <a:pt x="2512818" y="733798"/>
                </a:lnTo>
                <a:cubicBezTo>
                  <a:pt x="2512648" y="733803"/>
                  <a:pt x="2512480" y="733808"/>
                  <a:pt x="2512312" y="733861"/>
                </a:cubicBezTo>
                <a:cubicBezTo>
                  <a:pt x="2462037" y="1086726"/>
                  <a:pt x="2180998" y="1367503"/>
                  <a:pt x="1822147" y="1426902"/>
                </a:cubicBezTo>
                <a:lnTo>
                  <a:pt x="1822030" y="1428050"/>
                </a:lnTo>
                <a:cubicBezTo>
                  <a:pt x="1816720" y="1429061"/>
                  <a:pt x="1811391" y="1430009"/>
                  <a:pt x="1805814" y="1429590"/>
                </a:cubicBezTo>
                <a:cubicBezTo>
                  <a:pt x="1774642" y="1435144"/>
                  <a:pt x="1742762" y="1438125"/>
                  <a:pt x="1710387" y="1438652"/>
                </a:cubicBezTo>
                <a:lnTo>
                  <a:pt x="1693269" y="1440278"/>
                </a:lnTo>
                <a:lnTo>
                  <a:pt x="1693243" y="1439783"/>
                </a:lnTo>
                <a:lnTo>
                  <a:pt x="1692744" y="1439816"/>
                </a:lnTo>
                <a:cubicBezTo>
                  <a:pt x="1692178" y="1436014"/>
                  <a:pt x="1692151" y="1432198"/>
                  <a:pt x="1692151" y="1428376"/>
                </a:cubicBezTo>
                <a:cubicBezTo>
                  <a:pt x="1692151" y="1422694"/>
                  <a:pt x="1692209" y="1417025"/>
                  <a:pt x="1693521" y="1411395"/>
                </a:cubicBezTo>
                <a:cubicBezTo>
                  <a:pt x="1693479" y="1380067"/>
                  <a:pt x="1695929" y="1349182"/>
                  <a:pt x="1700985" y="1318938"/>
                </a:cubicBezTo>
                <a:lnTo>
                  <a:pt x="1701526" y="1312248"/>
                </a:lnTo>
                <a:cubicBezTo>
                  <a:pt x="1701694" y="1312243"/>
                  <a:pt x="1701864" y="1312238"/>
                  <a:pt x="1702031" y="1312185"/>
                </a:cubicBezTo>
                <a:cubicBezTo>
                  <a:pt x="1752308" y="959319"/>
                  <a:pt x="2033347" y="678542"/>
                  <a:pt x="2392197" y="619144"/>
                </a:cubicBezTo>
                <a:lnTo>
                  <a:pt x="2392314" y="617996"/>
                </a:lnTo>
                <a:cubicBezTo>
                  <a:pt x="2397623" y="616986"/>
                  <a:pt x="2402951" y="616038"/>
                  <a:pt x="2408527" y="616457"/>
                </a:cubicBezTo>
                <a:cubicBezTo>
                  <a:pt x="2439710" y="610900"/>
                  <a:pt x="2471603" y="607919"/>
                  <a:pt x="2503988" y="607392"/>
                </a:cubicBezTo>
                <a:close/>
                <a:moveTo>
                  <a:pt x="851676" y="605769"/>
                </a:moveTo>
                <a:lnTo>
                  <a:pt x="868763" y="607392"/>
                </a:lnTo>
                <a:cubicBezTo>
                  <a:pt x="901149" y="607919"/>
                  <a:pt x="933041" y="610900"/>
                  <a:pt x="964225" y="616457"/>
                </a:cubicBezTo>
                <a:cubicBezTo>
                  <a:pt x="969801" y="616038"/>
                  <a:pt x="975129" y="616986"/>
                  <a:pt x="980437" y="617996"/>
                </a:cubicBezTo>
                <a:lnTo>
                  <a:pt x="980555" y="619144"/>
                </a:lnTo>
                <a:cubicBezTo>
                  <a:pt x="1339405" y="678542"/>
                  <a:pt x="1620444" y="959319"/>
                  <a:pt x="1670720" y="1312185"/>
                </a:cubicBezTo>
                <a:cubicBezTo>
                  <a:pt x="1670888" y="1312238"/>
                  <a:pt x="1671057" y="1312243"/>
                  <a:pt x="1671226" y="1312248"/>
                </a:cubicBezTo>
                <a:lnTo>
                  <a:pt x="1671766" y="1318938"/>
                </a:lnTo>
                <a:cubicBezTo>
                  <a:pt x="1676823" y="1349182"/>
                  <a:pt x="1679272" y="1380067"/>
                  <a:pt x="1679230" y="1411395"/>
                </a:cubicBezTo>
                <a:cubicBezTo>
                  <a:pt x="1680542" y="1417025"/>
                  <a:pt x="1680601" y="1422694"/>
                  <a:pt x="1680601" y="1428376"/>
                </a:cubicBezTo>
                <a:cubicBezTo>
                  <a:pt x="1680601" y="1432198"/>
                  <a:pt x="1680574" y="1436014"/>
                  <a:pt x="1680008" y="1439816"/>
                </a:cubicBezTo>
                <a:lnTo>
                  <a:pt x="1679509" y="1439783"/>
                </a:lnTo>
                <a:lnTo>
                  <a:pt x="1679483" y="1440278"/>
                </a:lnTo>
                <a:lnTo>
                  <a:pt x="1662364" y="1438652"/>
                </a:lnTo>
                <a:cubicBezTo>
                  <a:pt x="1629990" y="1438125"/>
                  <a:pt x="1598110" y="1435144"/>
                  <a:pt x="1566938" y="1429590"/>
                </a:cubicBezTo>
                <a:cubicBezTo>
                  <a:pt x="1561361" y="1430009"/>
                  <a:pt x="1556032" y="1429061"/>
                  <a:pt x="1550721" y="1428050"/>
                </a:cubicBezTo>
                <a:lnTo>
                  <a:pt x="1550605" y="1426902"/>
                </a:lnTo>
                <a:cubicBezTo>
                  <a:pt x="1191754" y="1367503"/>
                  <a:pt x="910715" y="1086726"/>
                  <a:pt x="860439" y="733861"/>
                </a:cubicBezTo>
                <a:cubicBezTo>
                  <a:pt x="860272" y="733808"/>
                  <a:pt x="860103" y="733803"/>
                  <a:pt x="859934" y="733798"/>
                </a:cubicBezTo>
                <a:lnTo>
                  <a:pt x="859396" y="727122"/>
                </a:lnTo>
                <a:cubicBezTo>
                  <a:pt x="854337" y="696872"/>
                  <a:pt x="851886" y="665981"/>
                  <a:pt x="851928" y="634646"/>
                </a:cubicBezTo>
                <a:cubicBezTo>
                  <a:pt x="850616" y="629018"/>
                  <a:pt x="850558" y="623351"/>
                  <a:pt x="850558" y="617670"/>
                </a:cubicBezTo>
                <a:lnTo>
                  <a:pt x="851152" y="606230"/>
                </a:lnTo>
                <a:lnTo>
                  <a:pt x="851650" y="606263"/>
                </a:lnTo>
                <a:close/>
                <a:moveTo>
                  <a:pt x="828925" y="605769"/>
                </a:moveTo>
                <a:lnTo>
                  <a:pt x="828951" y="606263"/>
                </a:lnTo>
                <a:lnTo>
                  <a:pt x="829449" y="606230"/>
                </a:lnTo>
                <a:lnTo>
                  <a:pt x="830043" y="617670"/>
                </a:lnTo>
                <a:cubicBezTo>
                  <a:pt x="830043" y="623351"/>
                  <a:pt x="829984" y="629018"/>
                  <a:pt x="828672" y="634646"/>
                </a:cubicBezTo>
                <a:cubicBezTo>
                  <a:pt x="828714" y="665981"/>
                  <a:pt x="826264" y="696872"/>
                  <a:pt x="821205" y="727122"/>
                </a:cubicBezTo>
                <a:lnTo>
                  <a:pt x="820667" y="733798"/>
                </a:lnTo>
                <a:cubicBezTo>
                  <a:pt x="820497" y="733803"/>
                  <a:pt x="820329" y="733808"/>
                  <a:pt x="820161" y="733861"/>
                </a:cubicBezTo>
                <a:cubicBezTo>
                  <a:pt x="769886" y="1086726"/>
                  <a:pt x="488847" y="1367503"/>
                  <a:pt x="129995" y="1426902"/>
                </a:cubicBezTo>
                <a:lnTo>
                  <a:pt x="129879" y="1428050"/>
                </a:lnTo>
                <a:cubicBezTo>
                  <a:pt x="124569" y="1429061"/>
                  <a:pt x="119240" y="1430009"/>
                  <a:pt x="113663" y="1429590"/>
                </a:cubicBezTo>
                <a:cubicBezTo>
                  <a:pt x="82491" y="1435144"/>
                  <a:pt x="50611" y="1438125"/>
                  <a:pt x="18236" y="1438652"/>
                </a:cubicBezTo>
                <a:lnTo>
                  <a:pt x="1118" y="1440278"/>
                </a:lnTo>
                <a:lnTo>
                  <a:pt x="1092" y="1439783"/>
                </a:lnTo>
                <a:lnTo>
                  <a:pt x="593" y="1439816"/>
                </a:lnTo>
                <a:cubicBezTo>
                  <a:pt x="27" y="1436014"/>
                  <a:pt x="0" y="1432198"/>
                  <a:pt x="0" y="1428376"/>
                </a:cubicBezTo>
                <a:cubicBezTo>
                  <a:pt x="0" y="1422694"/>
                  <a:pt x="58" y="1417025"/>
                  <a:pt x="1370" y="1411395"/>
                </a:cubicBezTo>
                <a:cubicBezTo>
                  <a:pt x="1328" y="1380067"/>
                  <a:pt x="3778" y="1349182"/>
                  <a:pt x="8835" y="1318938"/>
                </a:cubicBezTo>
                <a:lnTo>
                  <a:pt x="9375" y="1312248"/>
                </a:lnTo>
                <a:cubicBezTo>
                  <a:pt x="9543" y="1312243"/>
                  <a:pt x="9713" y="1312238"/>
                  <a:pt x="9880" y="1312185"/>
                </a:cubicBezTo>
                <a:cubicBezTo>
                  <a:pt x="60157" y="959319"/>
                  <a:pt x="341196" y="678542"/>
                  <a:pt x="700046" y="619144"/>
                </a:cubicBezTo>
                <a:lnTo>
                  <a:pt x="700163" y="617996"/>
                </a:lnTo>
                <a:cubicBezTo>
                  <a:pt x="705472" y="616986"/>
                  <a:pt x="710800" y="616038"/>
                  <a:pt x="716376" y="616457"/>
                </a:cubicBezTo>
                <a:cubicBezTo>
                  <a:pt x="747559" y="610900"/>
                  <a:pt x="779452" y="607919"/>
                  <a:pt x="811837" y="607392"/>
                </a:cubicBezTo>
                <a:close/>
                <a:moveTo>
                  <a:pt x="8824701" y="0"/>
                </a:moveTo>
                <a:lnTo>
                  <a:pt x="9033411" y="0"/>
                </a:lnTo>
                <a:cubicBezTo>
                  <a:pt x="9066347" y="30426"/>
                  <a:pt x="9096640" y="63469"/>
                  <a:pt x="9123965" y="98781"/>
                </a:cubicBezTo>
                <a:lnTo>
                  <a:pt x="9139239" y="122382"/>
                </a:lnTo>
                <a:lnTo>
                  <a:pt x="9139239" y="425734"/>
                </a:lnTo>
                <a:lnTo>
                  <a:pt x="9104305" y="314451"/>
                </a:lnTo>
                <a:cubicBezTo>
                  <a:pt x="9046997" y="183490"/>
                  <a:pt x="8948803" y="73504"/>
                  <a:pt x="8824701" y="0"/>
                </a:cubicBezTo>
                <a:close/>
                <a:moveTo>
                  <a:pt x="8494877" y="0"/>
                </a:moveTo>
                <a:lnTo>
                  <a:pt x="8628893" y="0"/>
                </a:lnTo>
                <a:cubicBezTo>
                  <a:pt x="8697052" y="198004"/>
                  <a:pt x="8856086" y="355591"/>
                  <a:pt x="9058275" y="426756"/>
                </a:cubicBezTo>
                <a:lnTo>
                  <a:pt x="9139239" y="449526"/>
                </a:lnTo>
                <a:lnTo>
                  <a:pt x="9139239" y="577136"/>
                </a:lnTo>
                <a:lnTo>
                  <a:pt x="9043252" y="554355"/>
                </a:lnTo>
                <a:cubicBezTo>
                  <a:pt x="8776836" y="470904"/>
                  <a:pt x="8569058" y="262348"/>
                  <a:pt x="8494877" y="0"/>
                </a:cubicBezTo>
                <a:close/>
                <a:moveTo>
                  <a:pt x="7876547" y="0"/>
                </a:moveTo>
                <a:lnTo>
                  <a:pt x="8085257" y="0"/>
                </a:lnTo>
                <a:cubicBezTo>
                  <a:pt x="7919787" y="98005"/>
                  <a:pt x="7800378" y="260867"/>
                  <a:pt x="7762527" y="451830"/>
                </a:cubicBezTo>
                <a:cubicBezTo>
                  <a:pt x="8006579" y="399791"/>
                  <a:pt x="8203169" y="226290"/>
                  <a:pt x="8281065" y="0"/>
                </a:cubicBezTo>
                <a:lnTo>
                  <a:pt x="8415081" y="0"/>
                </a:lnTo>
                <a:cubicBezTo>
                  <a:pt x="8330303" y="299826"/>
                  <a:pt x="8071031" y="529393"/>
                  <a:pt x="7749156" y="582253"/>
                </a:cubicBezTo>
                <a:lnTo>
                  <a:pt x="7749040" y="583392"/>
                </a:lnTo>
                <a:cubicBezTo>
                  <a:pt x="7743729" y="584395"/>
                  <a:pt x="7738400" y="585336"/>
                  <a:pt x="7732823" y="584920"/>
                </a:cubicBezTo>
                <a:cubicBezTo>
                  <a:pt x="7701651" y="590430"/>
                  <a:pt x="7669771" y="593388"/>
                  <a:pt x="7637396" y="593911"/>
                </a:cubicBezTo>
                <a:lnTo>
                  <a:pt x="7620278" y="595524"/>
                </a:lnTo>
                <a:lnTo>
                  <a:pt x="7620252" y="595033"/>
                </a:lnTo>
                <a:lnTo>
                  <a:pt x="7619753" y="595066"/>
                </a:lnTo>
                <a:cubicBezTo>
                  <a:pt x="7619187" y="591293"/>
                  <a:pt x="7619160" y="587507"/>
                  <a:pt x="7619160" y="583715"/>
                </a:cubicBezTo>
                <a:cubicBezTo>
                  <a:pt x="7619160" y="578078"/>
                  <a:pt x="7619219" y="572454"/>
                  <a:pt x="7620531" y="566868"/>
                </a:cubicBezTo>
                <a:cubicBezTo>
                  <a:pt x="7620488" y="535786"/>
                  <a:pt x="7622938" y="505143"/>
                  <a:pt x="7627995" y="475137"/>
                </a:cubicBezTo>
                <a:lnTo>
                  <a:pt x="7628535" y="468500"/>
                </a:lnTo>
                <a:cubicBezTo>
                  <a:pt x="7628704" y="468495"/>
                  <a:pt x="7628873" y="468490"/>
                  <a:pt x="7629040" y="468437"/>
                </a:cubicBezTo>
                <a:cubicBezTo>
                  <a:pt x="7655343" y="285283"/>
                  <a:pt x="7744803" y="121704"/>
                  <a:pt x="7876547" y="0"/>
                </a:cubicBezTo>
                <a:close/>
                <a:moveTo>
                  <a:pt x="6802727" y="0"/>
                </a:moveTo>
                <a:lnTo>
                  <a:pt x="6936742" y="0"/>
                </a:lnTo>
                <a:cubicBezTo>
                  <a:pt x="7014638" y="226290"/>
                  <a:pt x="7211228" y="399791"/>
                  <a:pt x="7455280" y="451830"/>
                </a:cubicBezTo>
                <a:cubicBezTo>
                  <a:pt x="7417429" y="260867"/>
                  <a:pt x="7298020" y="98005"/>
                  <a:pt x="7132550" y="0"/>
                </a:cubicBezTo>
                <a:lnTo>
                  <a:pt x="7341259" y="0"/>
                </a:lnTo>
                <a:cubicBezTo>
                  <a:pt x="7473003" y="121704"/>
                  <a:pt x="7562464" y="285283"/>
                  <a:pt x="7588766" y="468437"/>
                </a:cubicBezTo>
                <a:cubicBezTo>
                  <a:pt x="7588934" y="468490"/>
                  <a:pt x="7589103" y="468495"/>
                  <a:pt x="7589272" y="468500"/>
                </a:cubicBezTo>
                <a:lnTo>
                  <a:pt x="7589812" y="475137"/>
                </a:lnTo>
                <a:cubicBezTo>
                  <a:pt x="7594869" y="505143"/>
                  <a:pt x="7597319" y="535786"/>
                  <a:pt x="7597276" y="566868"/>
                </a:cubicBezTo>
                <a:cubicBezTo>
                  <a:pt x="7598588" y="572454"/>
                  <a:pt x="7598647" y="578078"/>
                  <a:pt x="7598647" y="583715"/>
                </a:cubicBezTo>
                <a:cubicBezTo>
                  <a:pt x="7598647" y="587507"/>
                  <a:pt x="7598620" y="591293"/>
                  <a:pt x="7598054" y="595066"/>
                </a:cubicBezTo>
                <a:lnTo>
                  <a:pt x="7597555" y="595033"/>
                </a:lnTo>
                <a:lnTo>
                  <a:pt x="7597529" y="595524"/>
                </a:lnTo>
                <a:lnTo>
                  <a:pt x="7580411" y="593911"/>
                </a:lnTo>
                <a:cubicBezTo>
                  <a:pt x="7548036" y="593388"/>
                  <a:pt x="7516156" y="590430"/>
                  <a:pt x="7484984" y="584920"/>
                </a:cubicBezTo>
                <a:cubicBezTo>
                  <a:pt x="7479407" y="585336"/>
                  <a:pt x="7474078" y="584395"/>
                  <a:pt x="7468767" y="583392"/>
                </a:cubicBezTo>
                <a:lnTo>
                  <a:pt x="7468651" y="582253"/>
                </a:lnTo>
                <a:cubicBezTo>
                  <a:pt x="7146776" y="529393"/>
                  <a:pt x="6887504" y="299826"/>
                  <a:pt x="6802727" y="0"/>
                </a:cubicBezTo>
                <a:close/>
                <a:moveTo>
                  <a:pt x="6184397" y="0"/>
                </a:moveTo>
                <a:lnTo>
                  <a:pt x="6393106" y="0"/>
                </a:lnTo>
                <a:cubicBezTo>
                  <a:pt x="6227636" y="98005"/>
                  <a:pt x="6108227" y="260867"/>
                  <a:pt x="6070376" y="451830"/>
                </a:cubicBezTo>
                <a:cubicBezTo>
                  <a:pt x="6314429" y="399791"/>
                  <a:pt x="6511018" y="226290"/>
                  <a:pt x="6588914" y="0"/>
                </a:cubicBezTo>
                <a:lnTo>
                  <a:pt x="6722931" y="0"/>
                </a:lnTo>
                <a:cubicBezTo>
                  <a:pt x="6638152" y="299826"/>
                  <a:pt x="6378880" y="529393"/>
                  <a:pt x="6057005" y="582253"/>
                </a:cubicBezTo>
                <a:lnTo>
                  <a:pt x="6056889" y="583392"/>
                </a:lnTo>
                <a:cubicBezTo>
                  <a:pt x="6051578" y="584395"/>
                  <a:pt x="6046249" y="585336"/>
                  <a:pt x="6040672" y="584920"/>
                </a:cubicBezTo>
                <a:cubicBezTo>
                  <a:pt x="6009500" y="590430"/>
                  <a:pt x="5977620" y="593388"/>
                  <a:pt x="5945246" y="593911"/>
                </a:cubicBezTo>
                <a:lnTo>
                  <a:pt x="5928127" y="595524"/>
                </a:lnTo>
                <a:lnTo>
                  <a:pt x="5928101" y="595033"/>
                </a:lnTo>
                <a:lnTo>
                  <a:pt x="5927602" y="595066"/>
                </a:lnTo>
                <a:cubicBezTo>
                  <a:pt x="5927036" y="591293"/>
                  <a:pt x="5927009" y="587507"/>
                  <a:pt x="5927009" y="583715"/>
                </a:cubicBezTo>
                <a:cubicBezTo>
                  <a:pt x="5927009" y="578078"/>
                  <a:pt x="5927068" y="572454"/>
                  <a:pt x="5928380" y="566868"/>
                </a:cubicBezTo>
                <a:cubicBezTo>
                  <a:pt x="5928338" y="535786"/>
                  <a:pt x="5930787" y="505143"/>
                  <a:pt x="5935844" y="475137"/>
                </a:cubicBezTo>
                <a:lnTo>
                  <a:pt x="5936384" y="468500"/>
                </a:lnTo>
                <a:cubicBezTo>
                  <a:pt x="5936553" y="468495"/>
                  <a:pt x="5936722" y="468490"/>
                  <a:pt x="5936890" y="468437"/>
                </a:cubicBezTo>
                <a:cubicBezTo>
                  <a:pt x="5963192" y="285283"/>
                  <a:pt x="6052653" y="121703"/>
                  <a:pt x="6184397" y="0"/>
                </a:cubicBezTo>
                <a:close/>
                <a:moveTo>
                  <a:pt x="5110576" y="0"/>
                </a:moveTo>
                <a:lnTo>
                  <a:pt x="5244592" y="0"/>
                </a:lnTo>
                <a:cubicBezTo>
                  <a:pt x="5322488" y="226290"/>
                  <a:pt x="5519077" y="399791"/>
                  <a:pt x="5763129" y="451830"/>
                </a:cubicBezTo>
                <a:cubicBezTo>
                  <a:pt x="5725278" y="260867"/>
                  <a:pt x="5605869" y="98005"/>
                  <a:pt x="5440399" y="0"/>
                </a:cubicBezTo>
                <a:lnTo>
                  <a:pt x="5649109" y="0"/>
                </a:lnTo>
                <a:cubicBezTo>
                  <a:pt x="5780853" y="121704"/>
                  <a:pt x="5870314" y="285283"/>
                  <a:pt x="5896616" y="468437"/>
                </a:cubicBezTo>
                <a:cubicBezTo>
                  <a:pt x="5896783" y="468490"/>
                  <a:pt x="5896953" y="468495"/>
                  <a:pt x="5897121" y="468500"/>
                </a:cubicBezTo>
                <a:lnTo>
                  <a:pt x="5897662" y="475137"/>
                </a:lnTo>
                <a:cubicBezTo>
                  <a:pt x="5902718" y="505143"/>
                  <a:pt x="5905168" y="535786"/>
                  <a:pt x="5905126" y="566868"/>
                </a:cubicBezTo>
                <a:cubicBezTo>
                  <a:pt x="5906438" y="572454"/>
                  <a:pt x="5906496" y="578078"/>
                  <a:pt x="5906496" y="583715"/>
                </a:cubicBezTo>
                <a:cubicBezTo>
                  <a:pt x="5906496" y="587507"/>
                  <a:pt x="5906469" y="591293"/>
                  <a:pt x="5905903" y="595066"/>
                </a:cubicBezTo>
                <a:lnTo>
                  <a:pt x="5905404" y="595033"/>
                </a:lnTo>
                <a:lnTo>
                  <a:pt x="5905378" y="595524"/>
                </a:lnTo>
                <a:lnTo>
                  <a:pt x="5888260" y="593911"/>
                </a:lnTo>
                <a:cubicBezTo>
                  <a:pt x="5855886" y="593388"/>
                  <a:pt x="5824005" y="590430"/>
                  <a:pt x="5792833" y="584920"/>
                </a:cubicBezTo>
                <a:cubicBezTo>
                  <a:pt x="5787256" y="585336"/>
                  <a:pt x="5781927" y="584395"/>
                  <a:pt x="5776617" y="583392"/>
                </a:cubicBezTo>
                <a:lnTo>
                  <a:pt x="5776501" y="582253"/>
                </a:lnTo>
                <a:cubicBezTo>
                  <a:pt x="5454626" y="529393"/>
                  <a:pt x="5195354" y="299826"/>
                  <a:pt x="5110576" y="0"/>
                </a:cubicBezTo>
                <a:close/>
                <a:moveTo>
                  <a:pt x="4492246" y="0"/>
                </a:moveTo>
                <a:lnTo>
                  <a:pt x="4700955" y="0"/>
                </a:lnTo>
                <a:cubicBezTo>
                  <a:pt x="4535485" y="98005"/>
                  <a:pt x="4416076" y="260867"/>
                  <a:pt x="4378225" y="451830"/>
                </a:cubicBezTo>
                <a:cubicBezTo>
                  <a:pt x="4622279" y="399791"/>
                  <a:pt x="4818867" y="226290"/>
                  <a:pt x="4896763" y="0"/>
                </a:cubicBezTo>
                <a:lnTo>
                  <a:pt x="5030779" y="0"/>
                </a:lnTo>
                <a:cubicBezTo>
                  <a:pt x="4946001" y="299826"/>
                  <a:pt x="4686729" y="529393"/>
                  <a:pt x="4364853" y="582253"/>
                </a:cubicBezTo>
                <a:lnTo>
                  <a:pt x="4364737" y="583392"/>
                </a:lnTo>
                <a:cubicBezTo>
                  <a:pt x="4359427" y="584395"/>
                  <a:pt x="4354098" y="585336"/>
                  <a:pt x="4348521" y="584920"/>
                </a:cubicBezTo>
                <a:cubicBezTo>
                  <a:pt x="4317350" y="590430"/>
                  <a:pt x="4285468" y="593388"/>
                  <a:pt x="4253094" y="593911"/>
                </a:cubicBezTo>
                <a:lnTo>
                  <a:pt x="4235976" y="595524"/>
                </a:lnTo>
                <a:lnTo>
                  <a:pt x="4235950" y="595033"/>
                </a:lnTo>
                <a:lnTo>
                  <a:pt x="4235451" y="595066"/>
                </a:lnTo>
                <a:cubicBezTo>
                  <a:pt x="4234885" y="591293"/>
                  <a:pt x="4234858" y="587507"/>
                  <a:pt x="4234858" y="583715"/>
                </a:cubicBezTo>
                <a:cubicBezTo>
                  <a:pt x="4234858" y="578078"/>
                  <a:pt x="4234916" y="572454"/>
                  <a:pt x="4236228" y="566868"/>
                </a:cubicBezTo>
                <a:cubicBezTo>
                  <a:pt x="4236186" y="535786"/>
                  <a:pt x="4238636" y="505143"/>
                  <a:pt x="4243692" y="475137"/>
                </a:cubicBezTo>
                <a:lnTo>
                  <a:pt x="4244233" y="468500"/>
                </a:lnTo>
                <a:cubicBezTo>
                  <a:pt x="4244401" y="468495"/>
                  <a:pt x="4244571" y="468490"/>
                  <a:pt x="4244738" y="468437"/>
                </a:cubicBezTo>
                <a:cubicBezTo>
                  <a:pt x="4271041" y="285283"/>
                  <a:pt x="4360502" y="121704"/>
                  <a:pt x="4492246" y="0"/>
                </a:cubicBezTo>
                <a:close/>
                <a:moveTo>
                  <a:pt x="3418424" y="0"/>
                </a:moveTo>
                <a:lnTo>
                  <a:pt x="3552441" y="0"/>
                </a:lnTo>
                <a:cubicBezTo>
                  <a:pt x="3630337" y="226291"/>
                  <a:pt x="3826926" y="399791"/>
                  <a:pt x="4070978" y="451830"/>
                </a:cubicBezTo>
                <a:cubicBezTo>
                  <a:pt x="4033127" y="260867"/>
                  <a:pt x="3913719" y="98005"/>
                  <a:pt x="3748249" y="0"/>
                </a:cubicBezTo>
                <a:lnTo>
                  <a:pt x="3956957" y="0"/>
                </a:lnTo>
                <a:cubicBezTo>
                  <a:pt x="4088702" y="121703"/>
                  <a:pt x="4178162" y="285283"/>
                  <a:pt x="4204464" y="468437"/>
                </a:cubicBezTo>
                <a:cubicBezTo>
                  <a:pt x="4204632" y="468490"/>
                  <a:pt x="4204801" y="468495"/>
                  <a:pt x="4204970" y="468499"/>
                </a:cubicBezTo>
                <a:lnTo>
                  <a:pt x="4205510" y="475137"/>
                </a:lnTo>
                <a:cubicBezTo>
                  <a:pt x="4210567" y="505143"/>
                  <a:pt x="4213016" y="535786"/>
                  <a:pt x="4212974" y="566868"/>
                </a:cubicBezTo>
                <a:cubicBezTo>
                  <a:pt x="4214286" y="572454"/>
                  <a:pt x="4214345" y="578078"/>
                  <a:pt x="4214345" y="583715"/>
                </a:cubicBezTo>
                <a:cubicBezTo>
                  <a:pt x="4214345" y="587508"/>
                  <a:pt x="4214318" y="591293"/>
                  <a:pt x="4213752" y="595066"/>
                </a:cubicBezTo>
                <a:lnTo>
                  <a:pt x="4213253" y="595033"/>
                </a:lnTo>
                <a:lnTo>
                  <a:pt x="4213227" y="595524"/>
                </a:lnTo>
                <a:lnTo>
                  <a:pt x="4196108" y="593911"/>
                </a:lnTo>
                <a:cubicBezTo>
                  <a:pt x="4163734" y="593388"/>
                  <a:pt x="4131854" y="590430"/>
                  <a:pt x="4100682" y="584920"/>
                </a:cubicBezTo>
                <a:cubicBezTo>
                  <a:pt x="4095105" y="585336"/>
                  <a:pt x="4089776" y="584395"/>
                  <a:pt x="4084465" y="583392"/>
                </a:cubicBezTo>
                <a:lnTo>
                  <a:pt x="4084349" y="582253"/>
                </a:lnTo>
                <a:cubicBezTo>
                  <a:pt x="3762475" y="529393"/>
                  <a:pt x="3503203" y="299826"/>
                  <a:pt x="3418424" y="0"/>
                </a:cubicBezTo>
                <a:close/>
                <a:moveTo>
                  <a:pt x="2800095" y="0"/>
                </a:moveTo>
                <a:lnTo>
                  <a:pt x="3008804" y="0"/>
                </a:lnTo>
                <a:cubicBezTo>
                  <a:pt x="2843334" y="98005"/>
                  <a:pt x="2723925" y="260867"/>
                  <a:pt x="2686074" y="451830"/>
                </a:cubicBezTo>
                <a:cubicBezTo>
                  <a:pt x="2930126" y="399791"/>
                  <a:pt x="3126716" y="226291"/>
                  <a:pt x="3204612" y="0"/>
                </a:cubicBezTo>
                <a:lnTo>
                  <a:pt x="3338628" y="0"/>
                </a:lnTo>
                <a:cubicBezTo>
                  <a:pt x="3253850" y="299826"/>
                  <a:pt x="2994578" y="529393"/>
                  <a:pt x="2672703" y="582253"/>
                </a:cubicBezTo>
                <a:lnTo>
                  <a:pt x="2672586" y="583392"/>
                </a:lnTo>
                <a:cubicBezTo>
                  <a:pt x="2667276" y="584395"/>
                  <a:pt x="2661947" y="585336"/>
                  <a:pt x="2656370" y="584920"/>
                </a:cubicBezTo>
                <a:cubicBezTo>
                  <a:pt x="2625198" y="590430"/>
                  <a:pt x="2593318" y="593388"/>
                  <a:pt x="2560943" y="593911"/>
                </a:cubicBezTo>
                <a:lnTo>
                  <a:pt x="2543825" y="595524"/>
                </a:lnTo>
                <a:lnTo>
                  <a:pt x="2543799" y="595033"/>
                </a:lnTo>
                <a:lnTo>
                  <a:pt x="2543300" y="595066"/>
                </a:lnTo>
                <a:cubicBezTo>
                  <a:pt x="2542734" y="591293"/>
                  <a:pt x="2542707" y="587507"/>
                  <a:pt x="2542707" y="583715"/>
                </a:cubicBezTo>
                <a:cubicBezTo>
                  <a:pt x="2542707" y="578078"/>
                  <a:pt x="2542765" y="572454"/>
                  <a:pt x="2544077" y="566868"/>
                </a:cubicBezTo>
                <a:cubicBezTo>
                  <a:pt x="2544035" y="535786"/>
                  <a:pt x="2546485" y="505143"/>
                  <a:pt x="2551541" y="475137"/>
                </a:cubicBezTo>
                <a:lnTo>
                  <a:pt x="2552082" y="468499"/>
                </a:lnTo>
                <a:cubicBezTo>
                  <a:pt x="2552250" y="468495"/>
                  <a:pt x="2552420" y="468490"/>
                  <a:pt x="2552587" y="468437"/>
                </a:cubicBezTo>
                <a:cubicBezTo>
                  <a:pt x="2578890" y="285283"/>
                  <a:pt x="2668350" y="121703"/>
                  <a:pt x="2800095" y="0"/>
                </a:cubicBezTo>
                <a:close/>
                <a:moveTo>
                  <a:pt x="1726273" y="0"/>
                </a:moveTo>
                <a:lnTo>
                  <a:pt x="1860290" y="0"/>
                </a:lnTo>
                <a:cubicBezTo>
                  <a:pt x="1938186" y="226291"/>
                  <a:pt x="2134775" y="399791"/>
                  <a:pt x="2378827" y="451830"/>
                </a:cubicBezTo>
                <a:cubicBezTo>
                  <a:pt x="2340976" y="260867"/>
                  <a:pt x="2221567" y="98005"/>
                  <a:pt x="2056098" y="0"/>
                </a:cubicBezTo>
                <a:lnTo>
                  <a:pt x="2264806" y="0"/>
                </a:lnTo>
                <a:cubicBezTo>
                  <a:pt x="2396551" y="121703"/>
                  <a:pt x="2486011" y="285283"/>
                  <a:pt x="2512313" y="468437"/>
                </a:cubicBezTo>
                <a:cubicBezTo>
                  <a:pt x="2512481" y="468490"/>
                  <a:pt x="2512650" y="468495"/>
                  <a:pt x="2512819" y="468499"/>
                </a:cubicBezTo>
                <a:lnTo>
                  <a:pt x="2513359" y="475137"/>
                </a:lnTo>
                <a:cubicBezTo>
                  <a:pt x="2518416" y="505143"/>
                  <a:pt x="2520865" y="535786"/>
                  <a:pt x="2520823" y="566868"/>
                </a:cubicBezTo>
                <a:cubicBezTo>
                  <a:pt x="2522135" y="572454"/>
                  <a:pt x="2522194" y="578078"/>
                  <a:pt x="2522194" y="583715"/>
                </a:cubicBezTo>
                <a:cubicBezTo>
                  <a:pt x="2522194" y="587508"/>
                  <a:pt x="2522167" y="591293"/>
                  <a:pt x="2521601" y="595066"/>
                </a:cubicBezTo>
                <a:lnTo>
                  <a:pt x="2521102" y="595033"/>
                </a:lnTo>
                <a:lnTo>
                  <a:pt x="2521076" y="595524"/>
                </a:lnTo>
                <a:lnTo>
                  <a:pt x="2503957" y="593911"/>
                </a:lnTo>
                <a:cubicBezTo>
                  <a:pt x="2471583" y="593388"/>
                  <a:pt x="2439703" y="590430"/>
                  <a:pt x="2408531" y="584920"/>
                </a:cubicBezTo>
                <a:cubicBezTo>
                  <a:pt x="2402954" y="585336"/>
                  <a:pt x="2397625" y="584395"/>
                  <a:pt x="2392314" y="583392"/>
                </a:cubicBezTo>
                <a:lnTo>
                  <a:pt x="2392198" y="582253"/>
                </a:lnTo>
                <a:cubicBezTo>
                  <a:pt x="2070324" y="529393"/>
                  <a:pt x="1811051" y="299826"/>
                  <a:pt x="1726273" y="0"/>
                </a:cubicBezTo>
                <a:close/>
                <a:moveTo>
                  <a:pt x="1107944" y="0"/>
                </a:moveTo>
                <a:lnTo>
                  <a:pt x="1316652" y="0"/>
                </a:lnTo>
                <a:cubicBezTo>
                  <a:pt x="1151183" y="98005"/>
                  <a:pt x="1031774" y="260867"/>
                  <a:pt x="993923" y="451830"/>
                </a:cubicBezTo>
                <a:cubicBezTo>
                  <a:pt x="1237975" y="399791"/>
                  <a:pt x="1434564" y="226291"/>
                  <a:pt x="1512461" y="0"/>
                </a:cubicBezTo>
                <a:lnTo>
                  <a:pt x="1646477" y="0"/>
                </a:lnTo>
                <a:cubicBezTo>
                  <a:pt x="1561699" y="299826"/>
                  <a:pt x="1302427" y="529393"/>
                  <a:pt x="980552" y="582253"/>
                </a:cubicBezTo>
                <a:lnTo>
                  <a:pt x="980435" y="583392"/>
                </a:lnTo>
                <a:cubicBezTo>
                  <a:pt x="975125" y="584395"/>
                  <a:pt x="969796" y="585336"/>
                  <a:pt x="964219" y="584920"/>
                </a:cubicBezTo>
                <a:cubicBezTo>
                  <a:pt x="933047" y="590430"/>
                  <a:pt x="901167" y="593388"/>
                  <a:pt x="868792" y="593911"/>
                </a:cubicBezTo>
                <a:lnTo>
                  <a:pt x="851674" y="595524"/>
                </a:lnTo>
                <a:lnTo>
                  <a:pt x="851648" y="595033"/>
                </a:lnTo>
                <a:lnTo>
                  <a:pt x="851149" y="595066"/>
                </a:lnTo>
                <a:cubicBezTo>
                  <a:pt x="850583" y="591293"/>
                  <a:pt x="850556" y="587507"/>
                  <a:pt x="850556" y="583715"/>
                </a:cubicBezTo>
                <a:cubicBezTo>
                  <a:pt x="850556" y="578078"/>
                  <a:pt x="850614" y="572454"/>
                  <a:pt x="851926" y="566868"/>
                </a:cubicBezTo>
                <a:cubicBezTo>
                  <a:pt x="851884" y="535786"/>
                  <a:pt x="854334" y="505143"/>
                  <a:pt x="859390" y="475137"/>
                </a:cubicBezTo>
                <a:lnTo>
                  <a:pt x="859931" y="468499"/>
                </a:lnTo>
                <a:cubicBezTo>
                  <a:pt x="860099" y="468495"/>
                  <a:pt x="860269" y="468490"/>
                  <a:pt x="860436" y="468437"/>
                </a:cubicBezTo>
                <a:cubicBezTo>
                  <a:pt x="886739" y="285283"/>
                  <a:pt x="976199" y="121704"/>
                  <a:pt x="1107944" y="0"/>
                </a:cubicBezTo>
                <a:close/>
                <a:moveTo>
                  <a:pt x="34122" y="0"/>
                </a:moveTo>
                <a:lnTo>
                  <a:pt x="168138" y="0"/>
                </a:lnTo>
                <a:cubicBezTo>
                  <a:pt x="246034" y="226290"/>
                  <a:pt x="442624" y="399791"/>
                  <a:pt x="686676" y="451830"/>
                </a:cubicBezTo>
                <a:cubicBezTo>
                  <a:pt x="648825" y="260867"/>
                  <a:pt x="529416" y="98005"/>
                  <a:pt x="363946" y="0"/>
                </a:cubicBezTo>
                <a:lnTo>
                  <a:pt x="572655" y="0"/>
                </a:lnTo>
                <a:cubicBezTo>
                  <a:pt x="704400" y="121703"/>
                  <a:pt x="793860" y="285283"/>
                  <a:pt x="820162" y="468437"/>
                </a:cubicBezTo>
                <a:cubicBezTo>
                  <a:pt x="820330" y="468490"/>
                  <a:pt x="820499" y="468495"/>
                  <a:pt x="820668" y="468500"/>
                </a:cubicBezTo>
                <a:lnTo>
                  <a:pt x="821208" y="475137"/>
                </a:lnTo>
                <a:cubicBezTo>
                  <a:pt x="826265" y="505143"/>
                  <a:pt x="828714" y="535786"/>
                  <a:pt x="828672" y="566868"/>
                </a:cubicBezTo>
                <a:cubicBezTo>
                  <a:pt x="829984" y="572454"/>
                  <a:pt x="830043" y="578078"/>
                  <a:pt x="830043" y="583715"/>
                </a:cubicBezTo>
                <a:cubicBezTo>
                  <a:pt x="830043" y="587508"/>
                  <a:pt x="830016" y="591293"/>
                  <a:pt x="829450" y="595066"/>
                </a:cubicBezTo>
                <a:lnTo>
                  <a:pt x="828951" y="595033"/>
                </a:lnTo>
                <a:lnTo>
                  <a:pt x="828925" y="595524"/>
                </a:lnTo>
                <a:lnTo>
                  <a:pt x="811806" y="593911"/>
                </a:lnTo>
                <a:cubicBezTo>
                  <a:pt x="779432" y="593388"/>
                  <a:pt x="747552" y="590430"/>
                  <a:pt x="716380" y="584920"/>
                </a:cubicBezTo>
                <a:cubicBezTo>
                  <a:pt x="710803" y="585336"/>
                  <a:pt x="705474" y="584395"/>
                  <a:pt x="700163" y="583392"/>
                </a:cubicBezTo>
                <a:lnTo>
                  <a:pt x="700047" y="582253"/>
                </a:lnTo>
                <a:cubicBezTo>
                  <a:pt x="378172" y="529393"/>
                  <a:pt x="118900" y="299826"/>
                  <a:pt x="34122"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342900" y="4960137"/>
            <a:ext cx="5829300" cy="1463040"/>
          </a:xfrm>
        </p:spPr>
        <p:txBody>
          <a:bodyPr anchor="ctr">
            <a:normAutofit/>
          </a:bodyPr>
          <a:lstStyle>
            <a:lvl1pPr algn="r">
              <a:defRPr sz="4400" spc="200" baseline="0"/>
            </a:lvl1pPr>
          </a:lstStyle>
          <a:p>
            <a:r>
              <a:rPr lang="en-US"/>
              <a:t>Click to edit Master title style</a:t>
            </a:r>
            <a:endParaRPr lang="en-US" dirty="0"/>
          </a:p>
        </p:txBody>
      </p:sp>
      <p:sp>
        <p:nvSpPr>
          <p:cNvPr id="3" name="Subtitle 2"/>
          <p:cNvSpPr>
            <a:spLocks noGrp="1"/>
          </p:cNvSpPr>
          <p:nvPr>
            <p:ph type="subTitle" idx="1"/>
          </p:nvPr>
        </p:nvSpPr>
        <p:spPr>
          <a:xfrm>
            <a:off x="6457950" y="4960137"/>
            <a:ext cx="2400300" cy="1463040"/>
          </a:xfrm>
        </p:spPr>
        <p:txBody>
          <a:bodyPr lIns="91440" rIns="91440" anchor="ctr">
            <a:normAutofit/>
          </a:bodyPr>
          <a:lstStyle>
            <a:lvl1pPr marL="0" indent="0" algn="l">
              <a:lnSpc>
                <a:spcPct val="100000"/>
              </a:lnSpc>
              <a:spcBef>
                <a:spcPts val="0"/>
              </a:spcBef>
              <a:buNone/>
              <a:defRPr sz="1600">
                <a:solidFill>
                  <a:schemeClr val="tx1">
                    <a:lumMod val="95000"/>
                    <a:lumOff val="5000"/>
                  </a:schemeClr>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B132101F-1C78-4A35-B9B9-FA3BC2678EB9}" type="datetimeFigureOut">
              <a:rPr lang="en-US" smtClean="0"/>
              <a:pPr/>
              <a:t>10/2/2023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38D3F3-DB27-4CBF-864A-E28263BCB96D}" type="slidenum">
              <a:rPr lang="en-US" smtClean="0"/>
              <a:pPr/>
              <a:t>‹#›</a:t>
            </a:fld>
            <a:endParaRPr lang="en-US"/>
          </a:p>
        </p:txBody>
      </p:sp>
      <p:cxnSp>
        <p:nvCxnSpPr>
          <p:cNvPr id="8" name="Straight Connector 7"/>
          <p:cNvCxnSpPr/>
          <p:nvPr/>
        </p:nvCxnSpPr>
        <p:spPr>
          <a:xfrm flipV="1">
            <a:off x="6290132"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048620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132101F-1C78-4A35-B9B9-FA3BC2678EB9}" type="datetimeFigureOut">
              <a:rPr lang="en-US" smtClean="0"/>
              <a:pPr/>
              <a:t>10/2/2023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38D3F3-DB27-4CBF-864A-E28263BCB96D}" type="slidenum">
              <a:rPr lang="en-US" smtClean="0"/>
              <a:pPr/>
              <a:t>‹#›</a:t>
            </a:fld>
            <a:endParaRPr lang="en-US"/>
          </a:p>
        </p:txBody>
      </p:sp>
    </p:spTree>
    <p:extLst>
      <p:ext uri="{BB962C8B-B14F-4D97-AF65-F5344CB8AC3E}">
        <p14:creationId xmlns:p14="http://schemas.microsoft.com/office/powerpoint/2010/main" val="28951329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762000"/>
            <a:ext cx="1971675" cy="5410200"/>
          </a:xfrm>
        </p:spPr>
        <p:txBody>
          <a:bodyPr vert="eaVert" lIns="45720" tIns="91440" rIns="45720" bIns="91440"/>
          <a:lstStyle/>
          <a:p>
            <a:r>
              <a:rPr lang="en-US"/>
              <a:t>Click to edit Master title style</a:t>
            </a:r>
            <a:endParaRPr lang="en-US" dirty="0"/>
          </a:p>
        </p:txBody>
      </p:sp>
      <p:sp>
        <p:nvSpPr>
          <p:cNvPr id="3" name="Vertical Text Placeholder 2"/>
          <p:cNvSpPr>
            <a:spLocks noGrp="1"/>
          </p:cNvSpPr>
          <p:nvPr>
            <p:ph type="body" orient="vert" idx="1"/>
          </p:nvPr>
        </p:nvSpPr>
        <p:spPr>
          <a:xfrm>
            <a:off x="742951" y="762000"/>
            <a:ext cx="5686425"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132101F-1C78-4A35-B9B9-FA3BC2678EB9}" type="datetimeFigureOut">
              <a:rPr lang="en-US" smtClean="0"/>
              <a:pPr/>
              <a:t>10/2/2023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38D3F3-DB27-4CBF-864A-E28263BCB96D}" type="slidenum">
              <a:rPr lang="en-US" smtClean="0"/>
              <a:pPr/>
              <a:t>‹#›</a:t>
            </a:fld>
            <a:endParaRPr lang="en-US"/>
          </a:p>
        </p:txBody>
      </p:sp>
      <p:cxnSp>
        <p:nvCxnSpPr>
          <p:cNvPr id="7" name="Straight Connector 6"/>
          <p:cNvCxnSpPr/>
          <p:nvPr/>
        </p:nvCxnSpPr>
        <p:spPr>
          <a:xfrm rot="5400000" flipV="1">
            <a:off x="7543800" y="173563"/>
            <a:ext cx="0" cy="6858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818324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132101F-1C78-4A35-B9B9-FA3BC2678EB9}" type="datetimeFigureOut">
              <a:rPr lang="en-US" smtClean="0"/>
              <a:pPr/>
              <a:t>10/2/2023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38D3F3-DB27-4CBF-864A-E28263BCB96D}" type="slidenum">
              <a:rPr lang="en-US" smtClean="0"/>
              <a:pPr/>
              <a:t>‹#›</a:t>
            </a:fld>
            <a:endParaRPr lang="en-US"/>
          </a:p>
        </p:txBody>
      </p:sp>
    </p:spTree>
    <p:extLst>
      <p:ext uri="{BB962C8B-B14F-4D97-AF65-F5344CB8AC3E}">
        <p14:creationId xmlns:p14="http://schemas.microsoft.com/office/powerpoint/2010/main" val="18731896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9144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Freeform 10"/>
          <p:cNvSpPr/>
          <p:nvPr/>
        </p:nvSpPr>
        <p:spPr>
          <a:xfrm>
            <a:off x="4762" y="0"/>
            <a:ext cx="9139239" cy="4572001"/>
          </a:xfrm>
          <a:custGeom>
            <a:avLst/>
            <a:gdLst/>
            <a:ahLst/>
            <a:cxnLst/>
            <a:rect l="l" t="t" r="r" b="b"/>
            <a:pathLst>
              <a:path w="9139239" h="4572001">
                <a:moveTo>
                  <a:pt x="9139239" y="4171458"/>
                </a:moveTo>
                <a:lnTo>
                  <a:pt x="9139239" y="4479120"/>
                </a:lnTo>
                <a:lnTo>
                  <a:pt x="9061857" y="4572001"/>
                </a:lnTo>
                <a:lnTo>
                  <a:pt x="8867616" y="4572001"/>
                </a:lnTo>
                <a:cubicBezTo>
                  <a:pt x="8974940" y="4496648"/>
                  <a:pt x="9059271" y="4392377"/>
                  <a:pt x="9109281" y="4270954"/>
                </a:cubicBezTo>
                <a:close/>
                <a:moveTo>
                  <a:pt x="9139239" y="4017903"/>
                </a:moveTo>
                <a:lnTo>
                  <a:pt x="9139239" y="4146549"/>
                </a:lnTo>
                <a:lnTo>
                  <a:pt x="9061849" y="4168266"/>
                </a:lnTo>
                <a:cubicBezTo>
                  <a:pt x="8867508" y="4236060"/>
                  <a:pt x="8712637" y="4384208"/>
                  <a:pt x="8639677" y="4572001"/>
                </a:cubicBezTo>
                <a:lnTo>
                  <a:pt x="8502130" y="4572001"/>
                </a:lnTo>
                <a:cubicBezTo>
                  <a:pt x="8583823" y="4319597"/>
                  <a:pt x="8787913" y="4120306"/>
                  <a:pt x="9046727" y="4039822"/>
                </a:cubicBezTo>
                <a:close/>
                <a:moveTo>
                  <a:pt x="7620280" y="3999419"/>
                </a:moveTo>
                <a:lnTo>
                  <a:pt x="7637367" y="4001042"/>
                </a:lnTo>
                <a:cubicBezTo>
                  <a:pt x="7669753" y="4001569"/>
                  <a:pt x="7701646" y="4004550"/>
                  <a:pt x="7732829" y="4010107"/>
                </a:cubicBezTo>
                <a:cubicBezTo>
                  <a:pt x="7738405" y="4009688"/>
                  <a:pt x="7743733" y="4010636"/>
                  <a:pt x="7749042" y="4011646"/>
                </a:cubicBezTo>
                <a:lnTo>
                  <a:pt x="7749159" y="4012794"/>
                </a:lnTo>
                <a:cubicBezTo>
                  <a:pt x="8061238" y="4064450"/>
                  <a:pt x="8314467" y="4283539"/>
                  <a:pt x="8407830" y="4572001"/>
                </a:cubicBezTo>
                <a:lnTo>
                  <a:pt x="8270283" y="4572001"/>
                </a:lnTo>
                <a:cubicBezTo>
                  <a:pt x="8186900" y="4357380"/>
                  <a:pt x="7996531" y="4194541"/>
                  <a:pt x="7762529" y="4144250"/>
                </a:cubicBezTo>
                <a:cubicBezTo>
                  <a:pt x="7797023" y="4319651"/>
                  <a:pt x="7899246" y="4471530"/>
                  <a:pt x="8042344" y="4572001"/>
                </a:cubicBezTo>
                <a:lnTo>
                  <a:pt x="7848103" y="4572001"/>
                </a:lnTo>
                <a:cubicBezTo>
                  <a:pt x="7731971" y="4452596"/>
                  <a:pt x="7653409" y="4298519"/>
                  <a:pt x="7629044" y="4127511"/>
                </a:cubicBezTo>
                <a:cubicBezTo>
                  <a:pt x="7628876" y="4127458"/>
                  <a:pt x="7628708" y="4127453"/>
                  <a:pt x="7628538" y="4127448"/>
                </a:cubicBezTo>
                <a:lnTo>
                  <a:pt x="7628000" y="4120772"/>
                </a:lnTo>
                <a:cubicBezTo>
                  <a:pt x="7622941" y="4090522"/>
                  <a:pt x="7620490" y="4059631"/>
                  <a:pt x="7620533" y="4028296"/>
                </a:cubicBezTo>
                <a:cubicBezTo>
                  <a:pt x="7619221" y="4022668"/>
                  <a:pt x="7619162" y="4017001"/>
                  <a:pt x="7619162" y="4011320"/>
                </a:cubicBezTo>
                <a:lnTo>
                  <a:pt x="7619756" y="3999880"/>
                </a:lnTo>
                <a:lnTo>
                  <a:pt x="7620254" y="3999913"/>
                </a:lnTo>
                <a:close/>
                <a:moveTo>
                  <a:pt x="7597529" y="3999419"/>
                </a:moveTo>
                <a:lnTo>
                  <a:pt x="7597555" y="3999913"/>
                </a:lnTo>
                <a:lnTo>
                  <a:pt x="7598053" y="3999880"/>
                </a:lnTo>
                <a:lnTo>
                  <a:pt x="7598647" y="4011320"/>
                </a:lnTo>
                <a:cubicBezTo>
                  <a:pt x="7598647" y="4017001"/>
                  <a:pt x="7598588" y="4022668"/>
                  <a:pt x="7597276" y="4028296"/>
                </a:cubicBezTo>
                <a:cubicBezTo>
                  <a:pt x="7597319" y="4059631"/>
                  <a:pt x="7594868" y="4090522"/>
                  <a:pt x="7589809" y="4120772"/>
                </a:cubicBezTo>
                <a:lnTo>
                  <a:pt x="7589271" y="4127448"/>
                </a:lnTo>
                <a:cubicBezTo>
                  <a:pt x="7589101" y="4127453"/>
                  <a:pt x="7588933" y="4127458"/>
                  <a:pt x="7588765" y="4127511"/>
                </a:cubicBezTo>
                <a:cubicBezTo>
                  <a:pt x="7564400" y="4298519"/>
                  <a:pt x="7485838" y="4452596"/>
                  <a:pt x="7369706" y="4572001"/>
                </a:cubicBezTo>
                <a:lnTo>
                  <a:pt x="7175465" y="4572001"/>
                </a:lnTo>
                <a:cubicBezTo>
                  <a:pt x="7318563" y="4471530"/>
                  <a:pt x="7420786" y="4319651"/>
                  <a:pt x="7455280" y="4144250"/>
                </a:cubicBezTo>
                <a:cubicBezTo>
                  <a:pt x="7221278" y="4194541"/>
                  <a:pt x="7030909" y="4357380"/>
                  <a:pt x="6947526" y="4572001"/>
                </a:cubicBezTo>
                <a:lnTo>
                  <a:pt x="6809978" y="4572001"/>
                </a:lnTo>
                <a:cubicBezTo>
                  <a:pt x="6903341" y="4283539"/>
                  <a:pt x="7156571" y="4064450"/>
                  <a:pt x="7468650" y="4012794"/>
                </a:cubicBezTo>
                <a:lnTo>
                  <a:pt x="7468767" y="4011646"/>
                </a:lnTo>
                <a:cubicBezTo>
                  <a:pt x="7474076" y="4010636"/>
                  <a:pt x="7479404" y="4009688"/>
                  <a:pt x="7484980" y="4010107"/>
                </a:cubicBezTo>
                <a:cubicBezTo>
                  <a:pt x="7516163" y="4004550"/>
                  <a:pt x="7548056" y="4001569"/>
                  <a:pt x="7580442" y="4001042"/>
                </a:cubicBezTo>
                <a:close/>
                <a:moveTo>
                  <a:pt x="5928129" y="3999419"/>
                </a:moveTo>
                <a:lnTo>
                  <a:pt x="5945217" y="4001042"/>
                </a:lnTo>
                <a:cubicBezTo>
                  <a:pt x="5977602" y="4001569"/>
                  <a:pt x="6009495" y="4004550"/>
                  <a:pt x="6040678" y="4010107"/>
                </a:cubicBezTo>
                <a:cubicBezTo>
                  <a:pt x="6046254" y="4009688"/>
                  <a:pt x="6051582" y="4010636"/>
                  <a:pt x="6056891" y="4011646"/>
                </a:cubicBezTo>
                <a:lnTo>
                  <a:pt x="6057008" y="4012794"/>
                </a:lnTo>
                <a:cubicBezTo>
                  <a:pt x="6369087" y="4064450"/>
                  <a:pt x="6622316" y="4283539"/>
                  <a:pt x="6715680" y="4572001"/>
                </a:cubicBezTo>
                <a:lnTo>
                  <a:pt x="6578131" y="4572001"/>
                </a:lnTo>
                <a:cubicBezTo>
                  <a:pt x="6494748" y="4357380"/>
                  <a:pt x="6304380" y="4194541"/>
                  <a:pt x="6070378" y="4144250"/>
                </a:cubicBezTo>
                <a:cubicBezTo>
                  <a:pt x="6104872" y="4319650"/>
                  <a:pt x="6207095" y="4471530"/>
                  <a:pt x="6350192" y="4572001"/>
                </a:cubicBezTo>
                <a:lnTo>
                  <a:pt x="6155952" y="4572001"/>
                </a:lnTo>
                <a:cubicBezTo>
                  <a:pt x="6039820" y="4452596"/>
                  <a:pt x="5961257" y="4298519"/>
                  <a:pt x="5936893" y="4127511"/>
                </a:cubicBezTo>
                <a:cubicBezTo>
                  <a:pt x="5936725" y="4127458"/>
                  <a:pt x="5936557" y="4127453"/>
                  <a:pt x="5936387" y="4127448"/>
                </a:cubicBezTo>
                <a:lnTo>
                  <a:pt x="5935849" y="4120772"/>
                </a:lnTo>
                <a:cubicBezTo>
                  <a:pt x="5930790" y="4090522"/>
                  <a:pt x="5928340" y="4059631"/>
                  <a:pt x="5928382" y="4028296"/>
                </a:cubicBezTo>
                <a:cubicBezTo>
                  <a:pt x="5927070" y="4022668"/>
                  <a:pt x="5927011" y="4017001"/>
                  <a:pt x="5927011" y="4011320"/>
                </a:cubicBezTo>
                <a:lnTo>
                  <a:pt x="5927605" y="3999880"/>
                </a:lnTo>
                <a:lnTo>
                  <a:pt x="5928103" y="3999913"/>
                </a:lnTo>
                <a:close/>
                <a:moveTo>
                  <a:pt x="5905378" y="3999419"/>
                </a:moveTo>
                <a:lnTo>
                  <a:pt x="5905404" y="3999913"/>
                </a:lnTo>
                <a:lnTo>
                  <a:pt x="5905902" y="3999880"/>
                </a:lnTo>
                <a:lnTo>
                  <a:pt x="5906496" y="4011320"/>
                </a:lnTo>
                <a:cubicBezTo>
                  <a:pt x="5906496" y="4017001"/>
                  <a:pt x="5906437" y="4022668"/>
                  <a:pt x="5905125" y="4028296"/>
                </a:cubicBezTo>
                <a:cubicBezTo>
                  <a:pt x="5905167" y="4059631"/>
                  <a:pt x="5902717" y="4090522"/>
                  <a:pt x="5897658" y="4120772"/>
                </a:cubicBezTo>
                <a:lnTo>
                  <a:pt x="5897120" y="4127448"/>
                </a:lnTo>
                <a:cubicBezTo>
                  <a:pt x="5896950" y="4127453"/>
                  <a:pt x="5896782" y="4127458"/>
                  <a:pt x="5896614" y="4127511"/>
                </a:cubicBezTo>
                <a:cubicBezTo>
                  <a:pt x="5872249" y="4298519"/>
                  <a:pt x="5793686" y="4452596"/>
                  <a:pt x="5677555" y="4572001"/>
                </a:cubicBezTo>
                <a:lnTo>
                  <a:pt x="5483314" y="4572001"/>
                </a:lnTo>
                <a:cubicBezTo>
                  <a:pt x="5626412" y="4471530"/>
                  <a:pt x="5728635" y="4319650"/>
                  <a:pt x="5763129" y="4144250"/>
                </a:cubicBezTo>
                <a:cubicBezTo>
                  <a:pt x="5529126" y="4194541"/>
                  <a:pt x="5338758" y="4357380"/>
                  <a:pt x="5255375" y="4572001"/>
                </a:cubicBezTo>
                <a:lnTo>
                  <a:pt x="5117827" y="4572001"/>
                </a:lnTo>
                <a:cubicBezTo>
                  <a:pt x="5211190" y="4283539"/>
                  <a:pt x="5464420" y="4064450"/>
                  <a:pt x="5776499" y="4012794"/>
                </a:cubicBezTo>
                <a:lnTo>
                  <a:pt x="5776616" y="4011646"/>
                </a:lnTo>
                <a:cubicBezTo>
                  <a:pt x="5781926" y="4010636"/>
                  <a:pt x="5787253" y="4009688"/>
                  <a:pt x="5792829" y="4010107"/>
                </a:cubicBezTo>
                <a:cubicBezTo>
                  <a:pt x="5824012" y="4004550"/>
                  <a:pt x="5855905" y="4001569"/>
                  <a:pt x="5888290" y="4001042"/>
                </a:cubicBezTo>
                <a:close/>
                <a:moveTo>
                  <a:pt x="4235979" y="3999419"/>
                </a:moveTo>
                <a:lnTo>
                  <a:pt x="4253065" y="4001042"/>
                </a:lnTo>
                <a:cubicBezTo>
                  <a:pt x="4285451" y="4001569"/>
                  <a:pt x="4317343" y="4004550"/>
                  <a:pt x="4348528" y="4010107"/>
                </a:cubicBezTo>
                <a:cubicBezTo>
                  <a:pt x="4354104" y="4009688"/>
                  <a:pt x="4359431" y="4010636"/>
                  <a:pt x="4364739" y="4011646"/>
                </a:cubicBezTo>
                <a:lnTo>
                  <a:pt x="4364856" y="4012794"/>
                </a:lnTo>
                <a:cubicBezTo>
                  <a:pt x="4676936" y="4064450"/>
                  <a:pt x="4930165" y="4283539"/>
                  <a:pt x="5023528" y="4572001"/>
                </a:cubicBezTo>
                <a:lnTo>
                  <a:pt x="4885980" y="4572001"/>
                </a:lnTo>
                <a:cubicBezTo>
                  <a:pt x="4802597" y="4357380"/>
                  <a:pt x="4612229" y="4194541"/>
                  <a:pt x="4378227" y="4144250"/>
                </a:cubicBezTo>
                <a:cubicBezTo>
                  <a:pt x="4412722" y="4319651"/>
                  <a:pt x="4514944" y="4471530"/>
                  <a:pt x="4658041" y="4572001"/>
                </a:cubicBezTo>
                <a:lnTo>
                  <a:pt x="4463800" y="4572001"/>
                </a:lnTo>
                <a:cubicBezTo>
                  <a:pt x="4347669" y="4452596"/>
                  <a:pt x="4269106" y="4298519"/>
                  <a:pt x="4244741" y="4127511"/>
                </a:cubicBezTo>
                <a:cubicBezTo>
                  <a:pt x="4244574" y="4127458"/>
                  <a:pt x="4244405" y="4127453"/>
                  <a:pt x="4244236" y="4127448"/>
                </a:cubicBezTo>
                <a:lnTo>
                  <a:pt x="4243697" y="4120772"/>
                </a:lnTo>
                <a:cubicBezTo>
                  <a:pt x="4238639" y="4090522"/>
                  <a:pt x="4236188" y="4059631"/>
                  <a:pt x="4236230" y="4028296"/>
                </a:cubicBezTo>
                <a:cubicBezTo>
                  <a:pt x="4234918" y="4022668"/>
                  <a:pt x="4234860" y="4017001"/>
                  <a:pt x="4234860" y="4011320"/>
                </a:cubicBezTo>
                <a:lnTo>
                  <a:pt x="4235454" y="3999880"/>
                </a:lnTo>
                <a:lnTo>
                  <a:pt x="4235952" y="3999913"/>
                </a:lnTo>
                <a:close/>
                <a:moveTo>
                  <a:pt x="4213227" y="3999419"/>
                </a:moveTo>
                <a:lnTo>
                  <a:pt x="4213253" y="3999913"/>
                </a:lnTo>
                <a:lnTo>
                  <a:pt x="4213751" y="3999880"/>
                </a:lnTo>
                <a:lnTo>
                  <a:pt x="4214345" y="4011320"/>
                </a:lnTo>
                <a:cubicBezTo>
                  <a:pt x="4214345" y="4017001"/>
                  <a:pt x="4214286" y="4022668"/>
                  <a:pt x="4212974" y="4028296"/>
                </a:cubicBezTo>
                <a:cubicBezTo>
                  <a:pt x="4213016" y="4059631"/>
                  <a:pt x="4210566" y="4090522"/>
                  <a:pt x="4205507" y="4120772"/>
                </a:cubicBezTo>
                <a:lnTo>
                  <a:pt x="4204969" y="4127448"/>
                </a:lnTo>
                <a:cubicBezTo>
                  <a:pt x="4204799" y="4127453"/>
                  <a:pt x="4204631" y="4127458"/>
                  <a:pt x="4204463" y="4127511"/>
                </a:cubicBezTo>
                <a:cubicBezTo>
                  <a:pt x="4180098" y="4298519"/>
                  <a:pt x="4101535" y="4452596"/>
                  <a:pt x="3985404" y="4572001"/>
                </a:cubicBezTo>
                <a:lnTo>
                  <a:pt x="3791163" y="4572001"/>
                </a:lnTo>
                <a:cubicBezTo>
                  <a:pt x="3934261" y="4471530"/>
                  <a:pt x="4036484" y="4319651"/>
                  <a:pt x="4070978" y="4144250"/>
                </a:cubicBezTo>
                <a:cubicBezTo>
                  <a:pt x="3836975" y="4194541"/>
                  <a:pt x="3646607" y="4357380"/>
                  <a:pt x="3563224" y="4572001"/>
                </a:cubicBezTo>
                <a:lnTo>
                  <a:pt x="3425676" y="4572001"/>
                </a:lnTo>
                <a:cubicBezTo>
                  <a:pt x="3519039" y="4283539"/>
                  <a:pt x="3772269" y="4064450"/>
                  <a:pt x="4084348" y="4012794"/>
                </a:cubicBezTo>
                <a:lnTo>
                  <a:pt x="4084465" y="4011646"/>
                </a:lnTo>
                <a:cubicBezTo>
                  <a:pt x="4089774" y="4010636"/>
                  <a:pt x="4095102" y="4009688"/>
                  <a:pt x="4100678" y="4010107"/>
                </a:cubicBezTo>
                <a:cubicBezTo>
                  <a:pt x="4131861" y="4004550"/>
                  <a:pt x="4163754" y="4001569"/>
                  <a:pt x="4196139" y="4001042"/>
                </a:cubicBezTo>
                <a:close/>
                <a:moveTo>
                  <a:pt x="2543827" y="3999419"/>
                </a:moveTo>
                <a:lnTo>
                  <a:pt x="2560914" y="4001042"/>
                </a:lnTo>
                <a:cubicBezTo>
                  <a:pt x="2593300" y="4001569"/>
                  <a:pt x="2625192" y="4004550"/>
                  <a:pt x="2656376" y="4010107"/>
                </a:cubicBezTo>
                <a:cubicBezTo>
                  <a:pt x="2661952" y="4009688"/>
                  <a:pt x="2667280" y="4010636"/>
                  <a:pt x="2672588" y="4011646"/>
                </a:cubicBezTo>
                <a:lnTo>
                  <a:pt x="2672706" y="4012794"/>
                </a:lnTo>
                <a:cubicBezTo>
                  <a:pt x="2984785" y="4064450"/>
                  <a:pt x="3238014" y="4283539"/>
                  <a:pt x="3331377" y="4572001"/>
                </a:cubicBezTo>
                <a:lnTo>
                  <a:pt x="3193830" y="4572001"/>
                </a:lnTo>
                <a:cubicBezTo>
                  <a:pt x="3110446" y="4357380"/>
                  <a:pt x="2920078" y="4194541"/>
                  <a:pt x="2686076" y="4144250"/>
                </a:cubicBezTo>
                <a:cubicBezTo>
                  <a:pt x="2720570" y="4319650"/>
                  <a:pt x="2822793" y="4471530"/>
                  <a:pt x="2965890" y="4572001"/>
                </a:cubicBezTo>
                <a:lnTo>
                  <a:pt x="2771649" y="4572001"/>
                </a:lnTo>
                <a:cubicBezTo>
                  <a:pt x="2655518" y="4452596"/>
                  <a:pt x="2576955" y="4298519"/>
                  <a:pt x="2552590" y="4127511"/>
                </a:cubicBezTo>
                <a:cubicBezTo>
                  <a:pt x="2552423" y="4127458"/>
                  <a:pt x="2552254" y="4127453"/>
                  <a:pt x="2552085" y="4127448"/>
                </a:cubicBezTo>
                <a:lnTo>
                  <a:pt x="2551547" y="4120772"/>
                </a:lnTo>
                <a:cubicBezTo>
                  <a:pt x="2546488" y="4090522"/>
                  <a:pt x="2544037" y="4059631"/>
                  <a:pt x="2544079" y="4028296"/>
                </a:cubicBezTo>
                <a:cubicBezTo>
                  <a:pt x="2542767" y="4022668"/>
                  <a:pt x="2542709" y="4017001"/>
                  <a:pt x="2542709" y="4011320"/>
                </a:cubicBezTo>
                <a:lnTo>
                  <a:pt x="2543303" y="3999880"/>
                </a:lnTo>
                <a:lnTo>
                  <a:pt x="2543801" y="3999913"/>
                </a:lnTo>
                <a:close/>
                <a:moveTo>
                  <a:pt x="2521076" y="3999419"/>
                </a:moveTo>
                <a:lnTo>
                  <a:pt x="2521102" y="3999913"/>
                </a:lnTo>
                <a:lnTo>
                  <a:pt x="2521600" y="3999880"/>
                </a:lnTo>
                <a:lnTo>
                  <a:pt x="2522194" y="4011320"/>
                </a:lnTo>
                <a:cubicBezTo>
                  <a:pt x="2522194" y="4017001"/>
                  <a:pt x="2522135" y="4022668"/>
                  <a:pt x="2520823" y="4028296"/>
                </a:cubicBezTo>
                <a:cubicBezTo>
                  <a:pt x="2520865" y="4059631"/>
                  <a:pt x="2518415" y="4090522"/>
                  <a:pt x="2513356" y="4120772"/>
                </a:cubicBezTo>
                <a:lnTo>
                  <a:pt x="2512818" y="4127448"/>
                </a:lnTo>
                <a:cubicBezTo>
                  <a:pt x="2512648" y="4127453"/>
                  <a:pt x="2512480" y="4127458"/>
                  <a:pt x="2512312" y="4127511"/>
                </a:cubicBezTo>
                <a:cubicBezTo>
                  <a:pt x="2487947" y="4298519"/>
                  <a:pt x="2409385" y="4452596"/>
                  <a:pt x="2293253" y="4572001"/>
                </a:cubicBezTo>
                <a:lnTo>
                  <a:pt x="2099012" y="4572001"/>
                </a:lnTo>
                <a:cubicBezTo>
                  <a:pt x="2242110" y="4471530"/>
                  <a:pt x="2344333" y="4319651"/>
                  <a:pt x="2378827" y="4144250"/>
                </a:cubicBezTo>
                <a:cubicBezTo>
                  <a:pt x="2144825" y="4194541"/>
                  <a:pt x="1954456" y="4357380"/>
                  <a:pt x="1871073" y="4572001"/>
                </a:cubicBezTo>
                <a:lnTo>
                  <a:pt x="1733525" y="4572001"/>
                </a:lnTo>
                <a:cubicBezTo>
                  <a:pt x="1826888" y="4283539"/>
                  <a:pt x="2080118" y="4064450"/>
                  <a:pt x="2392197" y="4012794"/>
                </a:cubicBezTo>
                <a:lnTo>
                  <a:pt x="2392314" y="4011646"/>
                </a:lnTo>
                <a:cubicBezTo>
                  <a:pt x="2397623" y="4010636"/>
                  <a:pt x="2402951" y="4009688"/>
                  <a:pt x="2408527" y="4010107"/>
                </a:cubicBezTo>
                <a:cubicBezTo>
                  <a:pt x="2439710" y="4004550"/>
                  <a:pt x="2471603" y="4001569"/>
                  <a:pt x="2503988" y="4001042"/>
                </a:cubicBezTo>
                <a:close/>
                <a:moveTo>
                  <a:pt x="851676" y="3999419"/>
                </a:moveTo>
                <a:lnTo>
                  <a:pt x="868763" y="4001042"/>
                </a:lnTo>
                <a:cubicBezTo>
                  <a:pt x="901149" y="4001569"/>
                  <a:pt x="933041" y="4004550"/>
                  <a:pt x="964225" y="4010107"/>
                </a:cubicBezTo>
                <a:cubicBezTo>
                  <a:pt x="969801" y="4009688"/>
                  <a:pt x="975129" y="4010636"/>
                  <a:pt x="980437" y="4011646"/>
                </a:cubicBezTo>
                <a:lnTo>
                  <a:pt x="980555" y="4012794"/>
                </a:lnTo>
                <a:cubicBezTo>
                  <a:pt x="1292634" y="4064450"/>
                  <a:pt x="1545864" y="4283539"/>
                  <a:pt x="1639226" y="4572001"/>
                </a:cubicBezTo>
                <a:lnTo>
                  <a:pt x="1501679" y="4572001"/>
                </a:lnTo>
                <a:cubicBezTo>
                  <a:pt x="1418296" y="4357380"/>
                  <a:pt x="1227927" y="4194541"/>
                  <a:pt x="993925" y="4144250"/>
                </a:cubicBezTo>
                <a:cubicBezTo>
                  <a:pt x="1028419" y="4319651"/>
                  <a:pt x="1130642" y="4471530"/>
                  <a:pt x="1273740" y="4572001"/>
                </a:cubicBezTo>
                <a:lnTo>
                  <a:pt x="1079499" y="4572001"/>
                </a:lnTo>
                <a:cubicBezTo>
                  <a:pt x="963367" y="4452596"/>
                  <a:pt x="884804" y="4298519"/>
                  <a:pt x="860439" y="4127511"/>
                </a:cubicBezTo>
                <a:cubicBezTo>
                  <a:pt x="860272" y="4127458"/>
                  <a:pt x="860103" y="4127453"/>
                  <a:pt x="859934" y="4127448"/>
                </a:cubicBezTo>
                <a:lnTo>
                  <a:pt x="859396" y="4120772"/>
                </a:lnTo>
                <a:cubicBezTo>
                  <a:pt x="854337" y="4090522"/>
                  <a:pt x="851886" y="4059631"/>
                  <a:pt x="851928" y="4028296"/>
                </a:cubicBezTo>
                <a:cubicBezTo>
                  <a:pt x="850616" y="4022668"/>
                  <a:pt x="850558" y="4017001"/>
                  <a:pt x="850558" y="4011320"/>
                </a:cubicBezTo>
                <a:lnTo>
                  <a:pt x="851152" y="3999880"/>
                </a:lnTo>
                <a:lnTo>
                  <a:pt x="851650" y="3999913"/>
                </a:lnTo>
                <a:close/>
                <a:moveTo>
                  <a:pt x="828925" y="3999419"/>
                </a:moveTo>
                <a:lnTo>
                  <a:pt x="828951" y="3999913"/>
                </a:lnTo>
                <a:lnTo>
                  <a:pt x="829449" y="3999880"/>
                </a:lnTo>
                <a:lnTo>
                  <a:pt x="830043" y="4011320"/>
                </a:lnTo>
                <a:cubicBezTo>
                  <a:pt x="830043" y="4017001"/>
                  <a:pt x="829984" y="4022668"/>
                  <a:pt x="828672" y="4028296"/>
                </a:cubicBezTo>
                <a:cubicBezTo>
                  <a:pt x="828714" y="4059631"/>
                  <a:pt x="826264" y="4090522"/>
                  <a:pt x="821205" y="4120772"/>
                </a:cubicBezTo>
                <a:lnTo>
                  <a:pt x="820667" y="4127448"/>
                </a:lnTo>
                <a:cubicBezTo>
                  <a:pt x="820497" y="4127453"/>
                  <a:pt x="820329" y="4127458"/>
                  <a:pt x="820161" y="4127511"/>
                </a:cubicBezTo>
                <a:cubicBezTo>
                  <a:pt x="795796" y="4298519"/>
                  <a:pt x="717234" y="4452596"/>
                  <a:pt x="601102" y="4572001"/>
                </a:cubicBezTo>
                <a:lnTo>
                  <a:pt x="406861" y="4572001"/>
                </a:lnTo>
                <a:cubicBezTo>
                  <a:pt x="549959" y="4471530"/>
                  <a:pt x="652182" y="4319650"/>
                  <a:pt x="686676" y="4144250"/>
                </a:cubicBezTo>
                <a:cubicBezTo>
                  <a:pt x="452674" y="4194541"/>
                  <a:pt x="262305" y="4357380"/>
                  <a:pt x="178922" y="4572001"/>
                </a:cubicBezTo>
                <a:lnTo>
                  <a:pt x="41374" y="4572001"/>
                </a:lnTo>
                <a:cubicBezTo>
                  <a:pt x="134738" y="4283539"/>
                  <a:pt x="387967" y="4064450"/>
                  <a:pt x="700046" y="4012794"/>
                </a:cubicBezTo>
                <a:lnTo>
                  <a:pt x="700163" y="4011646"/>
                </a:lnTo>
                <a:cubicBezTo>
                  <a:pt x="705472" y="4010636"/>
                  <a:pt x="710800" y="4009688"/>
                  <a:pt x="716376" y="4010107"/>
                </a:cubicBezTo>
                <a:cubicBezTo>
                  <a:pt x="747559" y="4004550"/>
                  <a:pt x="779452" y="4001569"/>
                  <a:pt x="811837" y="4001042"/>
                </a:cubicBezTo>
                <a:close/>
                <a:moveTo>
                  <a:pt x="8305836" y="3304913"/>
                </a:moveTo>
                <a:cubicBezTo>
                  <a:pt x="8030646" y="3363591"/>
                  <a:pt x="7815802" y="3576701"/>
                  <a:pt x="7762527" y="3845480"/>
                </a:cubicBezTo>
                <a:cubicBezTo>
                  <a:pt x="8037717" y="3786801"/>
                  <a:pt x="8252560" y="3573691"/>
                  <a:pt x="8305836" y="3304913"/>
                </a:cubicBezTo>
                <a:close/>
                <a:moveTo>
                  <a:pt x="6911971" y="3304913"/>
                </a:moveTo>
                <a:cubicBezTo>
                  <a:pt x="6965247" y="3573691"/>
                  <a:pt x="7180090" y="3786801"/>
                  <a:pt x="7455280" y="3845480"/>
                </a:cubicBezTo>
                <a:cubicBezTo>
                  <a:pt x="7402005" y="3576701"/>
                  <a:pt x="7187161" y="3363591"/>
                  <a:pt x="6911971" y="3304913"/>
                </a:cubicBezTo>
                <a:close/>
                <a:moveTo>
                  <a:pt x="6613685" y="3304913"/>
                </a:moveTo>
                <a:cubicBezTo>
                  <a:pt x="6338495" y="3363591"/>
                  <a:pt x="6123651" y="3576701"/>
                  <a:pt x="6070376" y="3845480"/>
                </a:cubicBezTo>
                <a:cubicBezTo>
                  <a:pt x="6345566" y="3786801"/>
                  <a:pt x="6560409" y="3573691"/>
                  <a:pt x="6613685" y="3304913"/>
                </a:cubicBezTo>
                <a:close/>
                <a:moveTo>
                  <a:pt x="5219820" y="3304913"/>
                </a:moveTo>
                <a:cubicBezTo>
                  <a:pt x="5273096" y="3573691"/>
                  <a:pt x="5487939" y="3786801"/>
                  <a:pt x="5763129" y="3845480"/>
                </a:cubicBezTo>
                <a:cubicBezTo>
                  <a:pt x="5709854" y="3576701"/>
                  <a:pt x="5495010" y="3363591"/>
                  <a:pt x="5219820" y="3304913"/>
                </a:cubicBezTo>
                <a:close/>
                <a:moveTo>
                  <a:pt x="4921534" y="3304913"/>
                </a:moveTo>
                <a:cubicBezTo>
                  <a:pt x="4646344" y="3363591"/>
                  <a:pt x="4431500" y="3576701"/>
                  <a:pt x="4378225" y="3845480"/>
                </a:cubicBezTo>
                <a:cubicBezTo>
                  <a:pt x="4653415" y="3786801"/>
                  <a:pt x="4868259" y="3573691"/>
                  <a:pt x="4921534" y="3304913"/>
                </a:cubicBezTo>
                <a:close/>
                <a:moveTo>
                  <a:pt x="3527669" y="3304913"/>
                </a:moveTo>
                <a:cubicBezTo>
                  <a:pt x="3580945" y="3573691"/>
                  <a:pt x="3795788" y="3786801"/>
                  <a:pt x="4070978" y="3845480"/>
                </a:cubicBezTo>
                <a:cubicBezTo>
                  <a:pt x="4017703" y="3576701"/>
                  <a:pt x="3802859" y="3363591"/>
                  <a:pt x="3527669" y="3304913"/>
                </a:cubicBezTo>
                <a:close/>
                <a:moveTo>
                  <a:pt x="3229383" y="3304913"/>
                </a:moveTo>
                <a:cubicBezTo>
                  <a:pt x="2954193" y="3363591"/>
                  <a:pt x="2739349" y="3576701"/>
                  <a:pt x="2686074" y="3845480"/>
                </a:cubicBezTo>
                <a:cubicBezTo>
                  <a:pt x="2961264" y="3786801"/>
                  <a:pt x="3176107" y="3573691"/>
                  <a:pt x="3229383" y="3304913"/>
                </a:cubicBezTo>
                <a:close/>
                <a:moveTo>
                  <a:pt x="1835518" y="3304913"/>
                </a:moveTo>
                <a:cubicBezTo>
                  <a:pt x="1888794" y="3573691"/>
                  <a:pt x="2103637" y="3786801"/>
                  <a:pt x="2378827" y="3845480"/>
                </a:cubicBezTo>
                <a:cubicBezTo>
                  <a:pt x="2325552" y="3576701"/>
                  <a:pt x="2110708" y="3363591"/>
                  <a:pt x="1835518" y="3304913"/>
                </a:cubicBezTo>
                <a:close/>
                <a:moveTo>
                  <a:pt x="1537232" y="3304913"/>
                </a:moveTo>
                <a:cubicBezTo>
                  <a:pt x="1262042" y="3363591"/>
                  <a:pt x="1047198" y="3576701"/>
                  <a:pt x="993923" y="3845480"/>
                </a:cubicBezTo>
                <a:cubicBezTo>
                  <a:pt x="1269113" y="3786801"/>
                  <a:pt x="1483956" y="3573691"/>
                  <a:pt x="1537232" y="3304913"/>
                </a:cubicBezTo>
                <a:close/>
                <a:moveTo>
                  <a:pt x="143367" y="3304913"/>
                </a:moveTo>
                <a:cubicBezTo>
                  <a:pt x="196643" y="3573691"/>
                  <a:pt x="411486" y="3786801"/>
                  <a:pt x="686676" y="3845480"/>
                </a:cubicBezTo>
                <a:cubicBezTo>
                  <a:pt x="633401" y="3576701"/>
                  <a:pt x="418557" y="3363591"/>
                  <a:pt x="143367" y="3304913"/>
                </a:cubicBezTo>
                <a:close/>
                <a:moveTo>
                  <a:pt x="8461873" y="3161219"/>
                </a:moveTo>
                <a:lnTo>
                  <a:pt x="8478960" y="3162829"/>
                </a:lnTo>
                <a:cubicBezTo>
                  <a:pt x="8511346" y="3163352"/>
                  <a:pt x="8543239" y="3166310"/>
                  <a:pt x="8574422" y="3171823"/>
                </a:cubicBezTo>
                <a:cubicBezTo>
                  <a:pt x="8579998" y="3171407"/>
                  <a:pt x="8585326" y="3172348"/>
                  <a:pt x="8590635" y="3173350"/>
                </a:cubicBezTo>
                <a:lnTo>
                  <a:pt x="8590752" y="3174489"/>
                </a:lnTo>
                <a:cubicBezTo>
                  <a:pt x="8815033" y="3211322"/>
                  <a:pt x="9008920" y="3333951"/>
                  <a:pt x="9135069" y="3506215"/>
                </a:cubicBezTo>
                <a:lnTo>
                  <a:pt x="9139239" y="3512974"/>
                </a:lnTo>
                <a:lnTo>
                  <a:pt x="9139239" y="3816134"/>
                </a:lnTo>
                <a:lnTo>
                  <a:pt x="9120077" y="3747490"/>
                </a:lnTo>
                <a:cubicBezTo>
                  <a:pt x="9039502" y="3525837"/>
                  <a:pt x="8844913" y="3356256"/>
                  <a:pt x="8604122" y="3304913"/>
                </a:cubicBezTo>
                <a:cubicBezTo>
                  <a:pt x="8650738" y="3540094"/>
                  <a:pt x="8821055" y="3732654"/>
                  <a:pt x="9047261" y="3816429"/>
                </a:cubicBezTo>
                <a:lnTo>
                  <a:pt x="9139239" y="3843104"/>
                </a:lnTo>
                <a:lnTo>
                  <a:pt x="9139239" y="3970603"/>
                </a:lnTo>
                <a:lnTo>
                  <a:pt x="9030179" y="3943797"/>
                </a:lnTo>
                <a:cubicBezTo>
                  <a:pt x="8735297" y="3846211"/>
                  <a:pt x="8514628" y="3594637"/>
                  <a:pt x="8470637" y="3288305"/>
                </a:cubicBezTo>
                <a:cubicBezTo>
                  <a:pt x="8470469" y="3288253"/>
                  <a:pt x="8470301" y="3288248"/>
                  <a:pt x="8470131" y="3288243"/>
                </a:cubicBezTo>
                <a:lnTo>
                  <a:pt x="8469593" y="3281619"/>
                </a:lnTo>
                <a:cubicBezTo>
                  <a:pt x="8464534" y="3251607"/>
                  <a:pt x="8462083" y="3220958"/>
                  <a:pt x="8462126" y="3189869"/>
                </a:cubicBezTo>
                <a:cubicBezTo>
                  <a:pt x="8460814" y="3184286"/>
                  <a:pt x="8460755" y="3178663"/>
                  <a:pt x="8460755" y="3173027"/>
                </a:cubicBezTo>
                <a:lnTo>
                  <a:pt x="8461349" y="3161677"/>
                </a:lnTo>
                <a:lnTo>
                  <a:pt x="8461847" y="3161709"/>
                </a:lnTo>
                <a:close/>
                <a:moveTo>
                  <a:pt x="8448085" y="3161219"/>
                </a:moveTo>
                <a:lnTo>
                  <a:pt x="8448111" y="3161709"/>
                </a:lnTo>
                <a:lnTo>
                  <a:pt x="8448609" y="3161677"/>
                </a:lnTo>
                <a:lnTo>
                  <a:pt x="8449203" y="3173027"/>
                </a:lnTo>
                <a:cubicBezTo>
                  <a:pt x="8449203" y="3178663"/>
                  <a:pt x="8449144" y="3184286"/>
                  <a:pt x="8447832" y="3189869"/>
                </a:cubicBezTo>
                <a:cubicBezTo>
                  <a:pt x="8447875" y="3220958"/>
                  <a:pt x="8445424" y="3251607"/>
                  <a:pt x="8440365" y="3281619"/>
                </a:cubicBezTo>
                <a:lnTo>
                  <a:pt x="8439827" y="3288243"/>
                </a:lnTo>
                <a:cubicBezTo>
                  <a:pt x="8439657" y="3288248"/>
                  <a:pt x="8439489" y="3288253"/>
                  <a:pt x="8439321" y="3288305"/>
                </a:cubicBezTo>
                <a:cubicBezTo>
                  <a:pt x="8389046" y="3638399"/>
                  <a:pt x="8108007" y="3916971"/>
                  <a:pt x="7749156" y="3975903"/>
                </a:cubicBezTo>
                <a:lnTo>
                  <a:pt x="7749040" y="3977042"/>
                </a:lnTo>
                <a:cubicBezTo>
                  <a:pt x="7743729" y="3978045"/>
                  <a:pt x="7738400" y="3978986"/>
                  <a:pt x="7732823" y="3978570"/>
                </a:cubicBezTo>
                <a:cubicBezTo>
                  <a:pt x="7701651" y="3984080"/>
                  <a:pt x="7669771" y="3987038"/>
                  <a:pt x="7637396" y="3987561"/>
                </a:cubicBezTo>
                <a:lnTo>
                  <a:pt x="7620278" y="3989174"/>
                </a:lnTo>
                <a:lnTo>
                  <a:pt x="7620252" y="3988683"/>
                </a:lnTo>
                <a:lnTo>
                  <a:pt x="7619753" y="3988716"/>
                </a:lnTo>
                <a:cubicBezTo>
                  <a:pt x="7619187" y="3984944"/>
                  <a:pt x="7619160" y="3981158"/>
                  <a:pt x="7619160" y="3977366"/>
                </a:cubicBezTo>
                <a:cubicBezTo>
                  <a:pt x="7619160" y="3971728"/>
                  <a:pt x="7619219" y="3966104"/>
                  <a:pt x="7620531" y="3960518"/>
                </a:cubicBezTo>
                <a:cubicBezTo>
                  <a:pt x="7620488" y="3929436"/>
                  <a:pt x="7622938" y="3898794"/>
                  <a:pt x="7627995" y="3868787"/>
                </a:cubicBezTo>
                <a:lnTo>
                  <a:pt x="7628535" y="3862150"/>
                </a:lnTo>
                <a:cubicBezTo>
                  <a:pt x="7628704" y="3862145"/>
                  <a:pt x="7628873" y="3862140"/>
                  <a:pt x="7629040" y="3862087"/>
                </a:cubicBezTo>
                <a:cubicBezTo>
                  <a:pt x="7679317" y="3511992"/>
                  <a:pt x="7960356" y="3233421"/>
                  <a:pt x="8319206" y="3174489"/>
                </a:cubicBezTo>
                <a:lnTo>
                  <a:pt x="8319323" y="3173350"/>
                </a:lnTo>
                <a:cubicBezTo>
                  <a:pt x="8324632" y="3172348"/>
                  <a:pt x="8329960" y="3171407"/>
                  <a:pt x="8335536" y="3171823"/>
                </a:cubicBezTo>
                <a:cubicBezTo>
                  <a:pt x="8366719" y="3166310"/>
                  <a:pt x="8398612" y="3163352"/>
                  <a:pt x="8430998" y="3162829"/>
                </a:cubicBezTo>
                <a:close/>
                <a:moveTo>
                  <a:pt x="6769722" y="3161219"/>
                </a:moveTo>
                <a:lnTo>
                  <a:pt x="6786810" y="3162829"/>
                </a:lnTo>
                <a:cubicBezTo>
                  <a:pt x="6819195" y="3163352"/>
                  <a:pt x="6851088" y="3166310"/>
                  <a:pt x="6882271" y="3171823"/>
                </a:cubicBezTo>
                <a:cubicBezTo>
                  <a:pt x="6887847" y="3171407"/>
                  <a:pt x="6893175" y="3172348"/>
                  <a:pt x="6898484" y="3173350"/>
                </a:cubicBezTo>
                <a:lnTo>
                  <a:pt x="6898601" y="3174489"/>
                </a:lnTo>
                <a:cubicBezTo>
                  <a:pt x="7257451" y="3233421"/>
                  <a:pt x="7538490" y="3511992"/>
                  <a:pt x="7588766" y="3862087"/>
                </a:cubicBezTo>
                <a:cubicBezTo>
                  <a:pt x="7588934" y="3862140"/>
                  <a:pt x="7589103" y="3862145"/>
                  <a:pt x="7589272" y="3862150"/>
                </a:cubicBezTo>
                <a:lnTo>
                  <a:pt x="7589812" y="3868787"/>
                </a:lnTo>
                <a:cubicBezTo>
                  <a:pt x="7594869" y="3898794"/>
                  <a:pt x="7597319" y="3929436"/>
                  <a:pt x="7597276" y="3960518"/>
                </a:cubicBezTo>
                <a:cubicBezTo>
                  <a:pt x="7598588" y="3966104"/>
                  <a:pt x="7598647" y="3971728"/>
                  <a:pt x="7598647" y="3977366"/>
                </a:cubicBezTo>
                <a:cubicBezTo>
                  <a:pt x="7598647" y="3981158"/>
                  <a:pt x="7598620" y="3984944"/>
                  <a:pt x="7598054" y="3988716"/>
                </a:cubicBezTo>
                <a:lnTo>
                  <a:pt x="7597555" y="3988683"/>
                </a:lnTo>
                <a:lnTo>
                  <a:pt x="7597529" y="3989174"/>
                </a:lnTo>
                <a:lnTo>
                  <a:pt x="7580411" y="3987561"/>
                </a:lnTo>
                <a:cubicBezTo>
                  <a:pt x="7548036" y="3987038"/>
                  <a:pt x="7516156" y="3984080"/>
                  <a:pt x="7484984" y="3978570"/>
                </a:cubicBezTo>
                <a:cubicBezTo>
                  <a:pt x="7479407" y="3978986"/>
                  <a:pt x="7474078" y="3978045"/>
                  <a:pt x="7468767" y="3977042"/>
                </a:cubicBezTo>
                <a:lnTo>
                  <a:pt x="7468651" y="3975903"/>
                </a:lnTo>
                <a:cubicBezTo>
                  <a:pt x="7109800" y="3916971"/>
                  <a:pt x="6828761" y="3638399"/>
                  <a:pt x="6778486" y="3288305"/>
                </a:cubicBezTo>
                <a:cubicBezTo>
                  <a:pt x="6778318" y="3288253"/>
                  <a:pt x="6778150" y="3288248"/>
                  <a:pt x="6777980" y="3288243"/>
                </a:cubicBezTo>
                <a:lnTo>
                  <a:pt x="6777442" y="3281619"/>
                </a:lnTo>
                <a:cubicBezTo>
                  <a:pt x="6772383" y="3251607"/>
                  <a:pt x="6769933" y="3220958"/>
                  <a:pt x="6769975" y="3189869"/>
                </a:cubicBezTo>
                <a:cubicBezTo>
                  <a:pt x="6768663" y="3184286"/>
                  <a:pt x="6768604" y="3178663"/>
                  <a:pt x="6768604" y="3173027"/>
                </a:cubicBezTo>
                <a:lnTo>
                  <a:pt x="6769198" y="3161677"/>
                </a:lnTo>
                <a:lnTo>
                  <a:pt x="6769696" y="3161709"/>
                </a:lnTo>
                <a:close/>
                <a:moveTo>
                  <a:pt x="6755934" y="3161219"/>
                </a:moveTo>
                <a:lnTo>
                  <a:pt x="6755960" y="3161709"/>
                </a:lnTo>
                <a:lnTo>
                  <a:pt x="6756458" y="3161677"/>
                </a:lnTo>
                <a:lnTo>
                  <a:pt x="6757052" y="3173027"/>
                </a:lnTo>
                <a:cubicBezTo>
                  <a:pt x="6757052" y="3178663"/>
                  <a:pt x="6756994" y="3184286"/>
                  <a:pt x="6755682" y="3189869"/>
                </a:cubicBezTo>
                <a:cubicBezTo>
                  <a:pt x="6755724" y="3220958"/>
                  <a:pt x="6753273" y="3251607"/>
                  <a:pt x="6748215" y="3281619"/>
                </a:cubicBezTo>
                <a:lnTo>
                  <a:pt x="6747676" y="3288243"/>
                </a:lnTo>
                <a:cubicBezTo>
                  <a:pt x="6747507" y="3288248"/>
                  <a:pt x="6747338" y="3288253"/>
                  <a:pt x="6747171" y="3288305"/>
                </a:cubicBezTo>
                <a:cubicBezTo>
                  <a:pt x="6696895" y="3638399"/>
                  <a:pt x="6415856" y="3916971"/>
                  <a:pt x="6057005" y="3975903"/>
                </a:cubicBezTo>
                <a:lnTo>
                  <a:pt x="6056889" y="3977042"/>
                </a:lnTo>
                <a:cubicBezTo>
                  <a:pt x="6051578" y="3978045"/>
                  <a:pt x="6046249" y="3978986"/>
                  <a:pt x="6040672" y="3978570"/>
                </a:cubicBezTo>
                <a:cubicBezTo>
                  <a:pt x="6009500" y="3984080"/>
                  <a:pt x="5977620" y="3987038"/>
                  <a:pt x="5945246" y="3987561"/>
                </a:cubicBezTo>
                <a:lnTo>
                  <a:pt x="5928127" y="3989174"/>
                </a:lnTo>
                <a:lnTo>
                  <a:pt x="5928101" y="3988683"/>
                </a:lnTo>
                <a:lnTo>
                  <a:pt x="5927602" y="3988716"/>
                </a:lnTo>
                <a:cubicBezTo>
                  <a:pt x="5927036" y="3984944"/>
                  <a:pt x="5927009" y="3981158"/>
                  <a:pt x="5927009" y="3977366"/>
                </a:cubicBezTo>
                <a:cubicBezTo>
                  <a:pt x="5927009" y="3971728"/>
                  <a:pt x="5927068" y="3966104"/>
                  <a:pt x="5928380" y="3960518"/>
                </a:cubicBezTo>
                <a:cubicBezTo>
                  <a:pt x="5928338" y="3929436"/>
                  <a:pt x="5930787" y="3898794"/>
                  <a:pt x="5935844" y="3868787"/>
                </a:cubicBezTo>
                <a:lnTo>
                  <a:pt x="5936384" y="3862150"/>
                </a:lnTo>
                <a:cubicBezTo>
                  <a:pt x="5936553" y="3862145"/>
                  <a:pt x="5936722" y="3862140"/>
                  <a:pt x="5936890" y="3862087"/>
                </a:cubicBezTo>
                <a:cubicBezTo>
                  <a:pt x="5987166" y="3511992"/>
                  <a:pt x="6268205" y="3233421"/>
                  <a:pt x="6627056" y="3174489"/>
                </a:cubicBezTo>
                <a:lnTo>
                  <a:pt x="6627173" y="3173350"/>
                </a:lnTo>
                <a:cubicBezTo>
                  <a:pt x="6632481" y="3172348"/>
                  <a:pt x="6637809" y="3171407"/>
                  <a:pt x="6643385" y="3171823"/>
                </a:cubicBezTo>
                <a:cubicBezTo>
                  <a:pt x="6674569" y="3166310"/>
                  <a:pt x="6706461" y="3163352"/>
                  <a:pt x="6738847" y="3162829"/>
                </a:cubicBezTo>
                <a:close/>
                <a:moveTo>
                  <a:pt x="5077571" y="3161219"/>
                </a:moveTo>
                <a:lnTo>
                  <a:pt x="5094659" y="3162829"/>
                </a:lnTo>
                <a:cubicBezTo>
                  <a:pt x="5127044" y="3163352"/>
                  <a:pt x="5158937" y="3166310"/>
                  <a:pt x="5190120" y="3171823"/>
                </a:cubicBezTo>
                <a:cubicBezTo>
                  <a:pt x="5195696" y="3171407"/>
                  <a:pt x="5201024" y="3172348"/>
                  <a:pt x="5206334" y="3173350"/>
                </a:cubicBezTo>
                <a:lnTo>
                  <a:pt x="5206450" y="3174489"/>
                </a:lnTo>
                <a:cubicBezTo>
                  <a:pt x="5565300" y="3233421"/>
                  <a:pt x="5846339" y="3511992"/>
                  <a:pt x="5896616" y="3862087"/>
                </a:cubicBezTo>
                <a:cubicBezTo>
                  <a:pt x="5896783" y="3862140"/>
                  <a:pt x="5896953" y="3862145"/>
                  <a:pt x="5897121" y="3862150"/>
                </a:cubicBezTo>
                <a:lnTo>
                  <a:pt x="5897662" y="3868787"/>
                </a:lnTo>
                <a:cubicBezTo>
                  <a:pt x="5902718" y="3898794"/>
                  <a:pt x="5905168" y="3929436"/>
                  <a:pt x="5905126" y="3960518"/>
                </a:cubicBezTo>
                <a:cubicBezTo>
                  <a:pt x="5906438" y="3966104"/>
                  <a:pt x="5906496" y="3971728"/>
                  <a:pt x="5906496" y="3977366"/>
                </a:cubicBezTo>
                <a:cubicBezTo>
                  <a:pt x="5906496" y="3981158"/>
                  <a:pt x="5906469" y="3984944"/>
                  <a:pt x="5905903" y="3988716"/>
                </a:cubicBezTo>
                <a:lnTo>
                  <a:pt x="5905404" y="3988683"/>
                </a:lnTo>
                <a:lnTo>
                  <a:pt x="5905378" y="3989174"/>
                </a:lnTo>
                <a:lnTo>
                  <a:pt x="5888260" y="3987561"/>
                </a:lnTo>
                <a:cubicBezTo>
                  <a:pt x="5855886" y="3987038"/>
                  <a:pt x="5824005" y="3984080"/>
                  <a:pt x="5792833" y="3978570"/>
                </a:cubicBezTo>
                <a:cubicBezTo>
                  <a:pt x="5787256" y="3978986"/>
                  <a:pt x="5781927" y="3978045"/>
                  <a:pt x="5776617" y="3977042"/>
                </a:cubicBezTo>
                <a:lnTo>
                  <a:pt x="5776501" y="3975903"/>
                </a:lnTo>
                <a:cubicBezTo>
                  <a:pt x="5417649" y="3916971"/>
                  <a:pt x="5136610" y="3638399"/>
                  <a:pt x="5086335" y="3288305"/>
                </a:cubicBezTo>
                <a:cubicBezTo>
                  <a:pt x="5086167" y="3288253"/>
                  <a:pt x="5085999" y="3288248"/>
                  <a:pt x="5085830" y="3288243"/>
                </a:cubicBezTo>
                <a:lnTo>
                  <a:pt x="5085291" y="3281619"/>
                </a:lnTo>
                <a:cubicBezTo>
                  <a:pt x="5080233" y="3251607"/>
                  <a:pt x="5077782" y="3220958"/>
                  <a:pt x="5077824" y="3189869"/>
                </a:cubicBezTo>
                <a:cubicBezTo>
                  <a:pt x="5076512" y="3184286"/>
                  <a:pt x="5076453" y="3178663"/>
                  <a:pt x="5076453" y="3173027"/>
                </a:cubicBezTo>
                <a:lnTo>
                  <a:pt x="5077047" y="3161677"/>
                </a:lnTo>
                <a:lnTo>
                  <a:pt x="5077545" y="3161709"/>
                </a:lnTo>
                <a:close/>
                <a:moveTo>
                  <a:pt x="5063783" y="3161219"/>
                </a:moveTo>
                <a:lnTo>
                  <a:pt x="5063809" y="3161709"/>
                </a:lnTo>
                <a:lnTo>
                  <a:pt x="5064307" y="3161677"/>
                </a:lnTo>
                <a:lnTo>
                  <a:pt x="5064902" y="3173027"/>
                </a:lnTo>
                <a:cubicBezTo>
                  <a:pt x="5064902" y="3178663"/>
                  <a:pt x="5064842" y="3184286"/>
                  <a:pt x="5063530" y="3189869"/>
                </a:cubicBezTo>
                <a:cubicBezTo>
                  <a:pt x="5063572" y="3220958"/>
                  <a:pt x="5061122" y="3251607"/>
                  <a:pt x="5056063" y="3281619"/>
                </a:cubicBezTo>
                <a:lnTo>
                  <a:pt x="5055525" y="3288243"/>
                </a:lnTo>
                <a:cubicBezTo>
                  <a:pt x="5055355" y="3288248"/>
                  <a:pt x="5055187" y="3288253"/>
                  <a:pt x="5055019" y="3288305"/>
                </a:cubicBezTo>
                <a:cubicBezTo>
                  <a:pt x="5004744" y="3638399"/>
                  <a:pt x="4723705" y="3916971"/>
                  <a:pt x="4364853" y="3975903"/>
                </a:cubicBezTo>
                <a:lnTo>
                  <a:pt x="4364737" y="3977042"/>
                </a:lnTo>
                <a:cubicBezTo>
                  <a:pt x="4359427" y="3978045"/>
                  <a:pt x="4354098" y="3978986"/>
                  <a:pt x="4348521" y="3978570"/>
                </a:cubicBezTo>
                <a:cubicBezTo>
                  <a:pt x="4317350" y="3984080"/>
                  <a:pt x="4285468" y="3987038"/>
                  <a:pt x="4253094" y="3987561"/>
                </a:cubicBezTo>
                <a:lnTo>
                  <a:pt x="4235976" y="3989174"/>
                </a:lnTo>
                <a:lnTo>
                  <a:pt x="4235950" y="3988683"/>
                </a:lnTo>
                <a:lnTo>
                  <a:pt x="4235451" y="3988716"/>
                </a:lnTo>
                <a:cubicBezTo>
                  <a:pt x="4234885" y="3984944"/>
                  <a:pt x="4234858" y="3981158"/>
                  <a:pt x="4234858" y="3977366"/>
                </a:cubicBezTo>
                <a:cubicBezTo>
                  <a:pt x="4234858" y="3971728"/>
                  <a:pt x="4234916" y="3966104"/>
                  <a:pt x="4236228" y="3960518"/>
                </a:cubicBezTo>
                <a:cubicBezTo>
                  <a:pt x="4236186" y="3929436"/>
                  <a:pt x="4238636" y="3898794"/>
                  <a:pt x="4243692" y="3868787"/>
                </a:cubicBezTo>
                <a:lnTo>
                  <a:pt x="4244233" y="3862150"/>
                </a:lnTo>
                <a:cubicBezTo>
                  <a:pt x="4244401" y="3862145"/>
                  <a:pt x="4244571" y="3862140"/>
                  <a:pt x="4244738" y="3862087"/>
                </a:cubicBezTo>
                <a:cubicBezTo>
                  <a:pt x="4295015" y="3511992"/>
                  <a:pt x="4576054" y="3233421"/>
                  <a:pt x="4934904" y="3174489"/>
                </a:cubicBezTo>
                <a:lnTo>
                  <a:pt x="4935021" y="3173350"/>
                </a:lnTo>
                <a:cubicBezTo>
                  <a:pt x="4940330" y="3172348"/>
                  <a:pt x="4945658" y="3171407"/>
                  <a:pt x="4951234" y="3171823"/>
                </a:cubicBezTo>
                <a:cubicBezTo>
                  <a:pt x="4982417" y="3166310"/>
                  <a:pt x="5014310" y="3163352"/>
                  <a:pt x="5046695" y="3162829"/>
                </a:cubicBezTo>
                <a:close/>
                <a:moveTo>
                  <a:pt x="3385420" y="3161219"/>
                </a:moveTo>
                <a:lnTo>
                  <a:pt x="3402507" y="3162829"/>
                </a:lnTo>
                <a:cubicBezTo>
                  <a:pt x="3434893" y="3163352"/>
                  <a:pt x="3466785" y="3166310"/>
                  <a:pt x="3497969" y="3171823"/>
                </a:cubicBezTo>
                <a:cubicBezTo>
                  <a:pt x="3503545" y="3171407"/>
                  <a:pt x="3508873" y="3172348"/>
                  <a:pt x="3514181" y="3173350"/>
                </a:cubicBezTo>
                <a:lnTo>
                  <a:pt x="3514298" y="3174489"/>
                </a:lnTo>
                <a:cubicBezTo>
                  <a:pt x="3873149" y="3233421"/>
                  <a:pt x="4154188" y="3511992"/>
                  <a:pt x="4204464" y="3862087"/>
                </a:cubicBezTo>
                <a:cubicBezTo>
                  <a:pt x="4204632" y="3862140"/>
                  <a:pt x="4204801" y="3862145"/>
                  <a:pt x="4204970" y="3862150"/>
                </a:cubicBezTo>
                <a:lnTo>
                  <a:pt x="4205510" y="3868787"/>
                </a:lnTo>
                <a:cubicBezTo>
                  <a:pt x="4210567" y="3898794"/>
                  <a:pt x="4213016" y="3929436"/>
                  <a:pt x="4212974" y="3960518"/>
                </a:cubicBezTo>
                <a:cubicBezTo>
                  <a:pt x="4214286" y="3966104"/>
                  <a:pt x="4214345" y="3971728"/>
                  <a:pt x="4214345" y="3977366"/>
                </a:cubicBezTo>
                <a:cubicBezTo>
                  <a:pt x="4214345" y="3981158"/>
                  <a:pt x="4214318" y="3984944"/>
                  <a:pt x="4213752" y="3988716"/>
                </a:cubicBezTo>
                <a:lnTo>
                  <a:pt x="4213253" y="3988683"/>
                </a:lnTo>
                <a:lnTo>
                  <a:pt x="4213227" y="3989174"/>
                </a:lnTo>
                <a:lnTo>
                  <a:pt x="4196108" y="3987561"/>
                </a:lnTo>
                <a:cubicBezTo>
                  <a:pt x="4163734" y="3987038"/>
                  <a:pt x="4131854" y="3984080"/>
                  <a:pt x="4100682" y="3978570"/>
                </a:cubicBezTo>
                <a:cubicBezTo>
                  <a:pt x="4095105" y="3978986"/>
                  <a:pt x="4089776" y="3978045"/>
                  <a:pt x="4084465" y="3977042"/>
                </a:cubicBezTo>
                <a:lnTo>
                  <a:pt x="4084349" y="3975903"/>
                </a:lnTo>
                <a:cubicBezTo>
                  <a:pt x="3725498" y="3916971"/>
                  <a:pt x="3444459" y="3638399"/>
                  <a:pt x="3394183" y="3288305"/>
                </a:cubicBezTo>
                <a:cubicBezTo>
                  <a:pt x="3394016" y="3288253"/>
                  <a:pt x="3393847" y="3288248"/>
                  <a:pt x="3393678" y="3288243"/>
                </a:cubicBezTo>
                <a:lnTo>
                  <a:pt x="3393139" y="3281619"/>
                </a:lnTo>
                <a:cubicBezTo>
                  <a:pt x="3388081" y="3251607"/>
                  <a:pt x="3385630" y="3220958"/>
                  <a:pt x="3385672" y="3189869"/>
                </a:cubicBezTo>
                <a:cubicBezTo>
                  <a:pt x="3384360" y="3184286"/>
                  <a:pt x="3384302" y="3178663"/>
                  <a:pt x="3384302" y="3173027"/>
                </a:cubicBezTo>
                <a:lnTo>
                  <a:pt x="3384896" y="3161677"/>
                </a:lnTo>
                <a:lnTo>
                  <a:pt x="3385394" y="3161709"/>
                </a:lnTo>
                <a:close/>
                <a:moveTo>
                  <a:pt x="3371632" y="3161219"/>
                </a:moveTo>
                <a:lnTo>
                  <a:pt x="3371658" y="3161709"/>
                </a:lnTo>
                <a:lnTo>
                  <a:pt x="3372156" y="3161677"/>
                </a:lnTo>
                <a:lnTo>
                  <a:pt x="3372750" y="3173027"/>
                </a:lnTo>
                <a:cubicBezTo>
                  <a:pt x="3372750" y="3178663"/>
                  <a:pt x="3372691" y="3184286"/>
                  <a:pt x="3371379" y="3189869"/>
                </a:cubicBezTo>
                <a:cubicBezTo>
                  <a:pt x="3371421" y="3220958"/>
                  <a:pt x="3368971" y="3251607"/>
                  <a:pt x="3363912" y="3281619"/>
                </a:cubicBezTo>
                <a:lnTo>
                  <a:pt x="3363374" y="3288243"/>
                </a:lnTo>
                <a:cubicBezTo>
                  <a:pt x="3363204" y="3288248"/>
                  <a:pt x="3363036" y="3288253"/>
                  <a:pt x="3362868" y="3288305"/>
                </a:cubicBezTo>
                <a:cubicBezTo>
                  <a:pt x="3312593" y="3638399"/>
                  <a:pt x="3031554" y="3916971"/>
                  <a:pt x="2672703" y="3975903"/>
                </a:cubicBezTo>
                <a:lnTo>
                  <a:pt x="2672586" y="3977042"/>
                </a:lnTo>
                <a:cubicBezTo>
                  <a:pt x="2667276" y="3978045"/>
                  <a:pt x="2661947" y="3978986"/>
                  <a:pt x="2656370" y="3978570"/>
                </a:cubicBezTo>
                <a:cubicBezTo>
                  <a:pt x="2625198" y="3984080"/>
                  <a:pt x="2593318" y="3987038"/>
                  <a:pt x="2560943" y="3987561"/>
                </a:cubicBezTo>
                <a:lnTo>
                  <a:pt x="2543825" y="3989174"/>
                </a:lnTo>
                <a:lnTo>
                  <a:pt x="2543799" y="3988683"/>
                </a:lnTo>
                <a:lnTo>
                  <a:pt x="2543300" y="3988716"/>
                </a:lnTo>
                <a:cubicBezTo>
                  <a:pt x="2542734" y="3984944"/>
                  <a:pt x="2542707" y="3981158"/>
                  <a:pt x="2542707" y="3977366"/>
                </a:cubicBezTo>
                <a:cubicBezTo>
                  <a:pt x="2542707" y="3971728"/>
                  <a:pt x="2542765" y="3966104"/>
                  <a:pt x="2544077" y="3960518"/>
                </a:cubicBezTo>
                <a:cubicBezTo>
                  <a:pt x="2544035" y="3929436"/>
                  <a:pt x="2546485" y="3898794"/>
                  <a:pt x="2551541" y="3868787"/>
                </a:cubicBezTo>
                <a:lnTo>
                  <a:pt x="2552082" y="3862150"/>
                </a:lnTo>
                <a:cubicBezTo>
                  <a:pt x="2552250" y="3862145"/>
                  <a:pt x="2552420" y="3862140"/>
                  <a:pt x="2552587" y="3862087"/>
                </a:cubicBezTo>
                <a:cubicBezTo>
                  <a:pt x="2602864" y="3511992"/>
                  <a:pt x="2883903" y="3233421"/>
                  <a:pt x="3242753" y="3174489"/>
                </a:cubicBezTo>
                <a:lnTo>
                  <a:pt x="3242870" y="3173350"/>
                </a:lnTo>
                <a:cubicBezTo>
                  <a:pt x="3248179" y="3172348"/>
                  <a:pt x="3253507" y="3171407"/>
                  <a:pt x="3259083" y="3171823"/>
                </a:cubicBezTo>
                <a:cubicBezTo>
                  <a:pt x="3290266" y="3166310"/>
                  <a:pt x="3322159" y="3163352"/>
                  <a:pt x="3354544" y="3162829"/>
                </a:cubicBezTo>
                <a:close/>
                <a:moveTo>
                  <a:pt x="1693269" y="3161219"/>
                </a:moveTo>
                <a:lnTo>
                  <a:pt x="1710356" y="3162829"/>
                </a:lnTo>
                <a:cubicBezTo>
                  <a:pt x="1742742" y="3163352"/>
                  <a:pt x="1774634" y="3166310"/>
                  <a:pt x="1805818" y="3171823"/>
                </a:cubicBezTo>
                <a:cubicBezTo>
                  <a:pt x="1811394" y="3171407"/>
                  <a:pt x="1816722" y="3172348"/>
                  <a:pt x="1822030" y="3173350"/>
                </a:cubicBezTo>
                <a:lnTo>
                  <a:pt x="1822148" y="3174489"/>
                </a:lnTo>
                <a:cubicBezTo>
                  <a:pt x="2180998" y="3233421"/>
                  <a:pt x="2462037" y="3511992"/>
                  <a:pt x="2512313" y="3862087"/>
                </a:cubicBezTo>
                <a:cubicBezTo>
                  <a:pt x="2512481" y="3862140"/>
                  <a:pt x="2512650" y="3862145"/>
                  <a:pt x="2512819" y="3862150"/>
                </a:cubicBezTo>
                <a:lnTo>
                  <a:pt x="2513359" y="3868787"/>
                </a:lnTo>
                <a:cubicBezTo>
                  <a:pt x="2518416" y="3898794"/>
                  <a:pt x="2520865" y="3929436"/>
                  <a:pt x="2520823" y="3960518"/>
                </a:cubicBezTo>
                <a:cubicBezTo>
                  <a:pt x="2522135" y="3966104"/>
                  <a:pt x="2522194" y="3971728"/>
                  <a:pt x="2522194" y="3977366"/>
                </a:cubicBezTo>
                <a:cubicBezTo>
                  <a:pt x="2522194" y="3981158"/>
                  <a:pt x="2522167" y="3984944"/>
                  <a:pt x="2521601" y="3988716"/>
                </a:cubicBezTo>
                <a:lnTo>
                  <a:pt x="2521102" y="3988683"/>
                </a:lnTo>
                <a:lnTo>
                  <a:pt x="2521076" y="3989174"/>
                </a:lnTo>
                <a:lnTo>
                  <a:pt x="2503957" y="3987561"/>
                </a:lnTo>
                <a:cubicBezTo>
                  <a:pt x="2471583" y="3987038"/>
                  <a:pt x="2439703" y="3984080"/>
                  <a:pt x="2408531" y="3978570"/>
                </a:cubicBezTo>
                <a:cubicBezTo>
                  <a:pt x="2402954" y="3978986"/>
                  <a:pt x="2397625" y="3978045"/>
                  <a:pt x="2392314" y="3977042"/>
                </a:cubicBezTo>
                <a:lnTo>
                  <a:pt x="2392198" y="3975903"/>
                </a:lnTo>
                <a:cubicBezTo>
                  <a:pt x="2033347" y="3916971"/>
                  <a:pt x="1752308" y="3638399"/>
                  <a:pt x="1702032" y="3288305"/>
                </a:cubicBezTo>
                <a:cubicBezTo>
                  <a:pt x="1701865" y="3288253"/>
                  <a:pt x="1701696" y="3288248"/>
                  <a:pt x="1701527" y="3288243"/>
                </a:cubicBezTo>
                <a:lnTo>
                  <a:pt x="1700989" y="3281619"/>
                </a:lnTo>
                <a:cubicBezTo>
                  <a:pt x="1695930" y="3251607"/>
                  <a:pt x="1693479" y="3220958"/>
                  <a:pt x="1693521" y="3189869"/>
                </a:cubicBezTo>
                <a:cubicBezTo>
                  <a:pt x="1692209" y="3184286"/>
                  <a:pt x="1692151" y="3178663"/>
                  <a:pt x="1692151" y="3173027"/>
                </a:cubicBezTo>
                <a:lnTo>
                  <a:pt x="1692745" y="3161677"/>
                </a:lnTo>
                <a:lnTo>
                  <a:pt x="1693243" y="3161709"/>
                </a:lnTo>
                <a:close/>
                <a:moveTo>
                  <a:pt x="1679481" y="3161219"/>
                </a:moveTo>
                <a:lnTo>
                  <a:pt x="1679507" y="3161709"/>
                </a:lnTo>
                <a:lnTo>
                  <a:pt x="1680005" y="3161677"/>
                </a:lnTo>
                <a:lnTo>
                  <a:pt x="1680599" y="3173027"/>
                </a:lnTo>
                <a:cubicBezTo>
                  <a:pt x="1680599" y="3178663"/>
                  <a:pt x="1680540" y="3184286"/>
                  <a:pt x="1679228" y="3189869"/>
                </a:cubicBezTo>
                <a:cubicBezTo>
                  <a:pt x="1679270" y="3220958"/>
                  <a:pt x="1676820" y="3251607"/>
                  <a:pt x="1671761" y="3281619"/>
                </a:cubicBezTo>
                <a:lnTo>
                  <a:pt x="1671223" y="3288243"/>
                </a:lnTo>
                <a:cubicBezTo>
                  <a:pt x="1671053" y="3288248"/>
                  <a:pt x="1670885" y="3288253"/>
                  <a:pt x="1670717" y="3288305"/>
                </a:cubicBezTo>
                <a:cubicBezTo>
                  <a:pt x="1620442" y="3638399"/>
                  <a:pt x="1339403" y="3916971"/>
                  <a:pt x="980552" y="3975903"/>
                </a:cubicBezTo>
                <a:lnTo>
                  <a:pt x="980435" y="3977042"/>
                </a:lnTo>
                <a:cubicBezTo>
                  <a:pt x="975125" y="3978045"/>
                  <a:pt x="969796" y="3978986"/>
                  <a:pt x="964219" y="3978570"/>
                </a:cubicBezTo>
                <a:cubicBezTo>
                  <a:pt x="933047" y="3984080"/>
                  <a:pt x="901167" y="3987038"/>
                  <a:pt x="868792" y="3987561"/>
                </a:cubicBezTo>
                <a:lnTo>
                  <a:pt x="851674" y="3989174"/>
                </a:lnTo>
                <a:lnTo>
                  <a:pt x="851648" y="3988683"/>
                </a:lnTo>
                <a:lnTo>
                  <a:pt x="851149" y="3988716"/>
                </a:lnTo>
                <a:cubicBezTo>
                  <a:pt x="850583" y="3984944"/>
                  <a:pt x="850556" y="3981158"/>
                  <a:pt x="850556" y="3977366"/>
                </a:cubicBezTo>
                <a:cubicBezTo>
                  <a:pt x="850556" y="3971728"/>
                  <a:pt x="850614" y="3966104"/>
                  <a:pt x="851926" y="3960518"/>
                </a:cubicBezTo>
                <a:cubicBezTo>
                  <a:pt x="851884" y="3929436"/>
                  <a:pt x="854334" y="3898794"/>
                  <a:pt x="859390" y="3868787"/>
                </a:cubicBezTo>
                <a:lnTo>
                  <a:pt x="859931" y="3862150"/>
                </a:lnTo>
                <a:cubicBezTo>
                  <a:pt x="860099" y="3862145"/>
                  <a:pt x="860269" y="3862140"/>
                  <a:pt x="860436" y="3862087"/>
                </a:cubicBezTo>
                <a:cubicBezTo>
                  <a:pt x="910713" y="3511992"/>
                  <a:pt x="1191752" y="3233421"/>
                  <a:pt x="1550602" y="3174489"/>
                </a:cubicBezTo>
                <a:lnTo>
                  <a:pt x="1550719" y="3173350"/>
                </a:lnTo>
                <a:cubicBezTo>
                  <a:pt x="1556028" y="3172348"/>
                  <a:pt x="1561356" y="3171407"/>
                  <a:pt x="1566932" y="3171823"/>
                </a:cubicBezTo>
                <a:cubicBezTo>
                  <a:pt x="1598115" y="3166310"/>
                  <a:pt x="1630008" y="3163352"/>
                  <a:pt x="1662393" y="3162829"/>
                </a:cubicBezTo>
                <a:close/>
                <a:moveTo>
                  <a:pt x="1118" y="3161219"/>
                </a:moveTo>
                <a:lnTo>
                  <a:pt x="18205" y="3162829"/>
                </a:lnTo>
                <a:cubicBezTo>
                  <a:pt x="50591" y="3163352"/>
                  <a:pt x="82483" y="3166310"/>
                  <a:pt x="113667" y="3171823"/>
                </a:cubicBezTo>
                <a:cubicBezTo>
                  <a:pt x="119243" y="3171407"/>
                  <a:pt x="124571" y="3172348"/>
                  <a:pt x="129879" y="3173350"/>
                </a:cubicBezTo>
                <a:lnTo>
                  <a:pt x="129997" y="3174489"/>
                </a:lnTo>
                <a:cubicBezTo>
                  <a:pt x="488847" y="3233421"/>
                  <a:pt x="769886" y="3511992"/>
                  <a:pt x="820162" y="3862087"/>
                </a:cubicBezTo>
                <a:cubicBezTo>
                  <a:pt x="820330" y="3862140"/>
                  <a:pt x="820499" y="3862145"/>
                  <a:pt x="820668" y="3862150"/>
                </a:cubicBezTo>
                <a:lnTo>
                  <a:pt x="821208" y="3868787"/>
                </a:lnTo>
                <a:cubicBezTo>
                  <a:pt x="826265" y="3898794"/>
                  <a:pt x="828714" y="3929436"/>
                  <a:pt x="828672" y="3960518"/>
                </a:cubicBezTo>
                <a:cubicBezTo>
                  <a:pt x="829984" y="3966104"/>
                  <a:pt x="830043" y="3971728"/>
                  <a:pt x="830043" y="3977366"/>
                </a:cubicBezTo>
                <a:cubicBezTo>
                  <a:pt x="830043" y="3981158"/>
                  <a:pt x="830016" y="3984944"/>
                  <a:pt x="829450" y="3988716"/>
                </a:cubicBezTo>
                <a:lnTo>
                  <a:pt x="828951" y="3988683"/>
                </a:lnTo>
                <a:lnTo>
                  <a:pt x="828925" y="3989174"/>
                </a:lnTo>
                <a:lnTo>
                  <a:pt x="811806" y="3987561"/>
                </a:lnTo>
                <a:cubicBezTo>
                  <a:pt x="779432" y="3987038"/>
                  <a:pt x="747552" y="3984080"/>
                  <a:pt x="716380" y="3978570"/>
                </a:cubicBezTo>
                <a:cubicBezTo>
                  <a:pt x="710803" y="3978986"/>
                  <a:pt x="705474" y="3978045"/>
                  <a:pt x="700163" y="3977042"/>
                </a:cubicBezTo>
                <a:lnTo>
                  <a:pt x="700047" y="3975903"/>
                </a:lnTo>
                <a:cubicBezTo>
                  <a:pt x="341196" y="3916971"/>
                  <a:pt x="60157" y="3638399"/>
                  <a:pt x="9881" y="3288305"/>
                </a:cubicBezTo>
                <a:cubicBezTo>
                  <a:pt x="9714" y="3288253"/>
                  <a:pt x="9545" y="3288248"/>
                  <a:pt x="9376" y="3288243"/>
                </a:cubicBezTo>
                <a:lnTo>
                  <a:pt x="8837" y="3281619"/>
                </a:lnTo>
                <a:cubicBezTo>
                  <a:pt x="3779" y="3251607"/>
                  <a:pt x="1328" y="3220958"/>
                  <a:pt x="1370" y="3189869"/>
                </a:cubicBezTo>
                <a:cubicBezTo>
                  <a:pt x="58" y="3184286"/>
                  <a:pt x="0" y="3178663"/>
                  <a:pt x="0" y="3173027"/>
                </a:cubicBezTo>
                <a:lnTo>
                  <a:pt x="594" y="3161677"/>
                </a:lnTo>
                <a:lnTo>
                  <a:pt x="1092" y="3161709"/>
                </a:lnTo>
                <a:close/>
                <a:moveTo>
                  <a:pt x="7762529" y="2447425"/>
                </a:moveTo>
                <a:cubicBezTo>
                  <a:pt x="7815805" y="2718331"/>
                  <a:pt x="8030648" y="2933128"/>
                  <a:pt x="8305838" y="2992271"/>
                </a:cubicBezTo>
                <a:cubicBezTo>
                  <a:pt x="8252563" y="2721365"/>
                  <a:pt x="8037719" y="2506568"/>
                  <a:pt x="7762529" y="2447425"/>
                </a:cubicBezTo>
                <a:close/>
                <a:moveTo>
                  <a:pt x="7455280" y="2447425"/>
                </a:moveTo>
                <a:cubicBezTo>
                  <a:pt x="7180090" y="2506568"/>
                  <a:pt x="6965246" y="2721365"/>
                  <a:pt x="6911971" y="2992271"/>
                </a:cubicBezTo>
                <a:cubicBezTo>
                  <a:pt x="7187161" y="2933128"/>
                  <a:pt x="7402004" y="2718331"/>
                  <a:pt x="7455280" y="2447425"/>
                </a:cubicBezTo>
                <a:close/>
                <a:moveTo>
                  <a:pt x="6070378" y="2447425"/>
                </a:moveTo>
                <a:cubicBezTo>
                  <a:pt x="6123654" y="2718331"/>
                  <a:pt x="6338497" y="2933128"/>
                  <a:pt x="6613687" y="2992271"/>
                </a:cubicBezTo>
                <a:cubicBezTo>
                  <a:pt x="6560412" y="2721365"/>
                  <a:pt x="6345568" y="2506568"/>
                  <a:pt x="6070378" y="2447425"/>
                </a:cubicBezTo>
                <a:close/>
                <a:moveTo>
                  <a:pt x="5763129" y="2447425"/>
                </a:moveTo>
                <a:cubicBezTo>
                  <a:pt x="5487939" y="2506568"/>
                  <a:pt x="5273095" y="2721365"/>
                  <a:pt x="5219820" y="2992271"/>
                </a:cubicBezTo>
                <a:cubicBezTo>
                  <a:pt x="5495010" y="2933128"/>
                  <a:pt x="5709853" y="2718331"/>
                  <a:pt x="5763129" y="2447425"/>
                </a:cubicBezTo>
                <a:close/>
                <a:moveTo>
                  <a:pt x="4378227" y="2447425"/>
                </a:moveTo>
                <a:cubicBezTo>
                  <a:pt x="4431503" y="2718331"/>
                  <a:pt x="4646346" y="2933128"/>
                  <a:pt x="4921536" y="2992271"/>
                </a:cubicBezTo>
                <a:cubicBezTo>
                  <a:pt x="4868261" y="2721365"/>
                  <a:pt x="4653417" y="2506568"/>
                  <a:pt x="4378227" y="2447425"/>
                </a:cubicBezTo>
                <a:close/>
                <a:moveTo>
                  <a:pt x="4070978" y="2447425"/>
                </a:moveTo>
                <a:cubicBezTo>
                  <a:pt x="3795788" y="2506568"/>
                  <a:pt x="3580944" y="2721365"/>
                  <a:pt x="3527669" y="2992271"/>
                </a:cubicBezTo>
                <a:cubicBezTo>
                  <a:pt x="3802859" y="2933128"/>
                  <a:pt x="4017702" y="2718331"/>
                  <a:pt x="4070978" y="2447425"/>
                </a:cubicBezTo>
                <a:close/>
                <a:moveTo>
                  <a:pt x="2686076" y="2447425"/>
                </a:moveTo>
                <a:cubicBezTo>
                  <a:pt x="2739352" y="2718331"/>
                  <a:pt x="2954195" y="2933128"/>
                  <a:pt x="3229385" y="2992271"/>
                </a:cubicBezTo>
                <a:cubicBezTo>
                  <a:pt x="3176110" y="2721365"/>
                  <a:pt x="2961266" y="2506568"/>
                  <a:pt x="2686076" y="2447425"/>
                </a:cubicBezTo>
                <a:close/>
                <a:moveTo>
                  <a:pt x="2378827" y="2447425"/>
                </a:moveTo>
                <a:cubicBezTo>
                  <a:pt x="2103637" y="2506568"/>
                  <a:pt x="1888793" y="2721365"/>
                  <a:pt x="1835518" y="2992271"/>
                </a:cubicBezTo>
                <a:cubicBezTo>
                  <a:pt x="2110708" y="2933128"/>
                  <a:pt x="2325551" y="2718331"/>
                  <a:pt x="2378827" y="2447425"/>
                </a:cubicBezTo>
                <a:close/>
                <a:moveTo>
                  <a:pt x="993925" y="2447425"/>
                </a:moveTo>
                <a:cubicBezTo>
                  <a:pt x="1047201" y="2718331"/>
                  <a:pt x="1262044" y="2933128"/>
                  <a:pt x="1537234" y="2992271"/>
                </a:cubicBezTo>
                <a:cubicBezTo>
                  <a:pt x="1483959" y="2721365"/>
                  <a:pt x="1269115" y="2506568"/>
                  <a:pt x="993925" y="2447425"/>
                </a:cubicBezTo>
                <a:close/>
                <a:moveTo>
                  <a:pt x="686676" y="2447425"/>
                </a:moveTo>
                <a:cubicBezTo>
                  <a:pt x="411486" y="2506568"/>
                  <a:pt x="196642" y="2721365"/>
                  <a:pt x="143367" y="2992271"/>
                </a:cubicBezTo>
                <a:cubicBezTo>
                  <a:pt x="418557" y="2933128"/>
                  <a:pt x="633400" y="2718331"/>
                  <a:pt x="686676" y="2447425"/>
                </a:cubicBezTo>
                <a:close/>
                <a:moveTo>
                  <a:pt x="9139239" y="2321311"/>
                </a:moveTo>
                <a:lnTo>
                  <a:pt x="9139239" y="2449820"/>
                </a:lnTo>
                <a:lnTo>
                  <a:pt x="9047261" y="2476706"/>
                </a:lnTo>
                <a:cubicBezTo>
                  <a:pt x="8821055" y="2561144"/>
                  <a:pt x="8650738" y="2755228"/>
                  <a:pt x="8604122" y="2992271"/>
                </a:cubicBezTo>
                <a:cubicBezTo>
                  <a:pt x="8844913" y="2940521"/>
                  <a:pt x="9039501" y="2769598"/>
                  <a:pt x="9120077" y="2546190"/>
                </a:cubicBezTo>
                <a:lnTo>
                  <a:pt x="9139239" y="2477003"/>
                </a:lnTo>
                <a:lnTo>
                  <a:pt x="9139239" y="2782562"/>
                </a:lnTo>
                <a:lnTo>
                  <a:pt x="9135069" y="2789374"/>
                </a:lnTo>
                <a:cubicBezTo>
                  <a:pt x="9008919" y="2963003"/>
                  <a:pt x="8815033" y="3086603"/>
                  <a:pt x="8590751" y="3123727"/>
                </a:cubicBezTo>
                <a:lnTo>
                  <a:pt x="8590635" y="3124875"/>
                </a:lnTo>
                <a:cubicBezTo>
                  <a:pt x="8585324" y="3125886"/>
                  <a:pt x="8579995" y="3126834"/>
                  <a:pt x="8574418" y="3126415"/>
                </a:cubicBezTo>
                <a:cubicBezTo>
                  <a:pt x="8543246" y="3131969"/>
                  <a:pt x="8511366" y="3134950"/>
                  <a:pt x="8478991" y="3135477"/>
                </a:cubicBezTo>
                <a:lnTo>
                  <a:pt x="8461873" y="3137103"/>
                </a:lnTo>
                <a:lnTo>
                  <a:pt x="8461847" y="3136608"/>
                </a:lnTo>
                <a:lnTo>
                  <a:pt x="8461348" y="3136641"/>
                </a:lnTo>
                <a:cubicBezTo>
                  <a:pt x="8460782" y="3132839"/>
                  <a:pt x="8460755" y="3129023"/>
                  <a:pt x="8460755" y="3125201"/>
                </a:cubicBezTo>
                <a:cubicBezTo>
                  <a:pt x="8460755" y="3119519"/>
                  <a:pt x="8460814" y="3113850"/>
                  <a:pt x="8462126" y="3108220"/>
                </a:cubicBezTo>
                <a:cubicBezTo>
                  <a:pt x="8462083" y="3076892"/>
                  <a:pt x="8464533" y="3046007"/>
                  <a:pt x="8469590" y="3015763"/>
                </a:cubicBezTo>
                <a:lnTo>
                  <a:pt x="8470130" y="3009073"/>
                </a:lnTo>
                <a:cubicBezTo>
                  <a:pt x="8470299" y="3009068"/>
                  <a:pt x="8470468" y="3009063"/>
                  <a:pt x="8470636" y="3009010"/>
                </a:cubicBezTo>
                <a:cubicBezTo>
                  <a:pt x="8514628" y="2700252"/>
                  <a:pt x="8735297" y="2446688"/>
                  <a:pt x="9030178" y="2348329"/>
                </a:cubicBezTo>
                <a:close/>
                <a:moveTo>
                  <a:pt x="7620280" y="2302594"/>
                </a:moveTo>
                <a:lnTo>
                  <a:pt x="7637367" y="2304217"/>
                </a:lnTo>
                <a:cubicBezTo>
                  <a:pt x="7669753" y="2304744"/>
                  <a:pt x="7701646" y="2307725"/>
                  <a:pt x="7732829" y="2313282"/>
                </a:cubicBezTo>
                <a:cubicBezTo>
                  <a:pt x="7738405" y="2312863"/>
                  <a:pt x="7743733" y="2313811"/>
                  <a:pt x="7749042" y="2314821"/>
                </a:cubicBezTo>
                <a:lnTo>
                  <a:pt x="7749159" y="2315969"/>
                </a:lnTo>
                <a:cubicBezTo>
                  <a:pt x="8108009" y="2375367"/>
                  <a:pt x="8389048" y="2656144"/>
                  <a:pt x="8439324" y="3009010"/>
                </a:cubicBezTo>
                <a:cubicBezTo>
                  <a:pt x="8439492" y="3009063"/>
                  <a:pt x="8439661" y="3009068"/>
                  <a:pt x="8439830" y="3009073"/>
                </a:cubicBezTo>
                <a:lnTo>
                  <a:pt x="8440370" y="3015763"/>
                </a:lnTo>
                <a:cubicBezTo>
                  <a:pt x="8445427" y="3046007"/>
                  <a:pt x="8447877" y="3076892"/>
                  <a:pt x="8447834" y="3108220"/>
                </a:cubicBezTo>
                <a:cubicBezTo>
                  <a:pt x="8449146" y="3113850"/>
                  <a:pt x="8449205" y="3119519"/>
                  <a:pt x="8449205" y="3125201"/>
                </a:cubicBezTo>
                <a:cubicBezTo>
                  <a:pt x="8449205" y="3129023"/>
                  <a:pt x="8449178" y="3132839"/>
                  <a:pt x="8448612" y="3136641"/>
                </a:cubicBezTo>
                <a:lnTo>
                  <a:pt x="8448113" y="3136608"/>
                </a:lnTo>
                <a:lnTo>
                  <a:pt x="8448087" y="3137103"/>
                </a:lnTo>
                <a:lnTo>
                  <a:pt x="8430969" y="3135477"/>
                </a:lnTo>
                <a:cubicBezTo>
                  <a:pt x="8398594" y="3134950"/>
                  <a:pt x="8366714" y="3131969"/>
                  <a:pt x="8335542" y="3126415"/>
                </a:cubicBezTo>
                <a:cubicBezTo>
                  <a:pt x="8329965" y="3126834"/>
                  <a:pt x="8324636" y="3125886"/>
                  <a:pt x="8319325" y="3124875"/>
                </a:cubicBezTo>
                <a:lnTo>
                  <a:pt x="8319209" y="3123727"/>
                </a:lnTo>
                <a:cubicBezTo>
                  <a:pt x="7960358" y="3064328"/>
                  <a:pt x="7679319" y="2783551"/>
                  <a:pt x="7629044" y="2430686"/>
                </a:cubicBezTo>
                <a:cubicBezTo>
                  <a:pt x="7628876" y="2430633"/>
                  <a:pt x="7628708" y="2430628"/>
                  <a:pt x="7628538" y="2430623"/>
                </a:cubicBezTo>
                <a:lnTo>
                  <a:pt x="7628000" y="2423947"/>
                </a:lnTo>
                <a:cubicBezTo>
                  <a:pt x="7622941" y="2393697"/>
                  <a:pt x="7620490" y="2362806"/>
                  <a:pt x="7620533" y="2331471"/>
                </a:cubicBezTo>
                <a:cubicBezTo>
                  <a:pt x="7619221" y="2325843"/>
                  <a:pt x="7619162" y="2320176"/>
                  <a:pt x="7619162" y="2314495"/>
                </a:cubicBezTo>
                <a:lnTo>
                  <a:pt x="7619756" y="2303055"/>
                </a:lnTo>
                <a:lnTo>
                  <a:pt x="7620254" y="2303088"/>
                </a:lnTo>
                <a:close/>
                <a:moveTo>
                  <a:pt x="7597529" y="2302594"/>
                </a:moveTo>
                <a:lnTo>
                  <a:pt x="7597555" y="2303088"/>
                </a:lnTo>
                <a:lnTo>
                  <a:pt x="7598053" y="2303055"/>
                </a:lnTo>
                <a:lnTo>
                  <a:pt x="7598647" y="2314495"/>
                </a:lnTo>
                <a:cubicBezTo>
                  <a:pt x="7598647" y="2320176"/>
                  <a:pt x="7598588" y="2325843"/>
                  <a:pt x="7597276" y="2331471"/>
                </a:cubicBezTo>
                <a:cubicBezTo>
                  <a:pt x="7597319" y="2362806"/>
                  <a:pt x="7594868" y="2393697"/>
                  <a:pt x="7589809" y="2423947"/>
                </a:cubicBezTo>
                <a:lnTo>
                  <a:pt x="7589271" y="2430623"/>
                </a:lnTo>
                <a:cubicBezTo>
                  <a:pt x="7589101" y="2430628"/>
                  <a:pt x="7588933" y="2430633"/>
                  <a:pt x="7588765" y="2430686"/>
                </a:cubicBezTo>
                <a:cubicBezTo>
                  <a:pt x="7538490" y="2783551"/>
                  <a:pt x="7257451" y="3064328"/>
                  <a:pt x="6898600" y="3123727"/>
                </a:cubicBezTo>
                <a:lnTo>
                  <a:pt x="6898484" y="3124875"/>
                </a:lnTo>
                <a:cubicBezTo>
                  <a:pt x="6893173" y="3125886"/>
                  <a:pt x="6887844" y="3126834"/>
                  <a:pt x="6882267" y="3126415"/>
                </a:cubicBezTo>
                <a:cubicBezTo>
                  <a:pt x="6851095" y="3131969"/>
                  <a:pt x="6819215" y="3134950"/>
                  <a:pt x="6786841" y="3135477"/>
                </a:cubicBezTo>
                <a:lnTo>
                  <a:pt x="6769722" y="3137103"/>
                </a:lnTo>
                <a:lnTo>
                  <a:pt x="6769696" y="3136608"/>
                </a:lnTo>
                <a:lnTo>
                  <a:pt x="6769197" y="3136641"/>
                </a:lnTo>
                <a:cubicBezTo>
                  <a:pt x="6768631" y="3132839"/>
                  <a:pt x="6768604" y="3129023"/>
                  <a:pt x="6768604" y="3125201"/>
                </a:cubicBezTo>
                <a:cubicBezTo>
                  <a:pt x="6768604" y="3119519"/>
                  <a:pt x="6768663" y="3113850"/>
                  <a:pt x="6769975" y="3108220"/>
                </a:cubicBezTo>
                <a:cubicBezTo>
                  <a:pt x="6769933" y="3076892"/>
                  <a:pt x="6772382" y="3046007"/>
                  <a:pt x="6777439" y="3015763"/>
                </a:cubicBezTo>
                <a:lnTo>
                  <a:pt x="6777979" y="3009073"/>
                </a:lnTo>
                <a:cubicBezTo>
                  <a:pt x="6778148" y="3009068"/>
                  <a:pt x="6778317" y="3009063"/>
                  <a:pt x="6778485" y="3009010"/>
                </a:cubicBezTo>
                <a:cubicBezTo>
                  <a:pt x="6828761" y="2656144"/>
                  <a:pt x="7109800" y="2375367"/>
                  <a:pt x="7468650" y="2315969"/>
                </a:cubicBezTo>
                <a:lnTo>
                  <a:pt x="7468767" y="2314821"/>
                </a:lnTo>
                <a:cubicBezTo>
                  <a:pt x="7474076" y="2313811"/>
                  <a:pt x="7479404" y="2312863"/>
                  <a:pt x="7484980" y="2313282"/>
                </a:cubicBezTo>
                <a:cubicBezTo>
                  <a:pt x="7516163" y="2307725"/>
                  <a:pt x="7548056" y="2304744"/>
                  <a:pt x="7580442" y="2304217"/>
                </a:cubicBezTo>
                <a:close/>
                <a:moveTo>
                  <a:pt x="5928129" y="2302594"/>
                </a:moveTo>
                <a:lnTo>
                  <a:pt x="5945217" y="2304217"/>
                </a:lnTo>
                <a:cubicBezTo>
                  <a:pt x="5977602" y="2304744"/>
                  <a:pt x="6009495" y="2307725"/>
                  <a:pt x="6040678" y="2313282"/>
                </a:cubicBezTo>
                <a:cubicBezTo>
                  <a:pt x="6046254" y="2312863"/>
                  <a:pt x="6051582" y="2313811"/>
                  <a:pt x="6056891" y="2314821"/>
                </a:cubicBezTo>
                <a:lnTo>
                  <a:pt x="6057008" y="2315969"/>
                </a:lnTo>
                <a:cubicBezTo>
                  <a:pt x="6415858" y="2375367"/>
                  <a:pt x="6696897" y="2656144"/>
                  <a:pt x="6747174" y="3009010"/>
                </a:cubicBezTo>
                <a:cubicBezTo>
                  <a:pt x="6747341" y="3009063"/>
                  <a:pt x="6747511" y="3009068"/>
                  <a:pt x="6747679" y="3009073"/>
                </a:cubicBezTo>
                <a:lnTo>
                  <a:pt x="6748220" y="3015763"/>
                </a:lnTo>
                <a:cubicBezTo>
                  <a:pt x="6753276" y="3046007"/>
                  <a:pt x="6755726" y="3076892"/>
                  <a:pt x="6755684" y="3108220"/>
                </a:cubicBezTo>
                <a:cubicBezTo>
                  <a:pt x="6756996" y="3113850"/>
                  <a:pt x="6757054" y="3119519"/>
                  <a:pt x="6757054" y="3125201"/>
                </a:cubicBezTo>
                <a:cubicBezTo>
                  <a:pt x="6757054" y="3129023"/>
                  <a:pt x="6757027" y="3132839"/>
                  <a:pt x="6756461" y="3136641"/>
                </a:cubicBezTo>
                <a:lnTo>
                  <a:pt x="6755962" y="3136608"/>
                </a:lnTo>
                <a:lnTo>
                  <a:pt x="6755936" y="3137103"/>
                </a:lnTo>
                <a:lnTo>
                  <a:pt x="6738818" y="3135477"/>
                </a:lnTo>
                <a:cubicBezTo>
                  <a:pt x="6706444" y="3134950"/>
                  <a:pt x="6674563" y="3131969"/>
                  <a:pt x="6643391" y="3126415"/>
                </a:cubicBezTo>
                <a:cubicBezTo>
                  <a:pt x="6637814" y="3126834"/>
                  <a:pt x="6632485" y="3125886"/>
                  <a:pt x="6627175" y="3124875"/>
                </a:cubicBezTo>
                <a:lnTo>
                  <a:pt x="6627059" y="3123727"/>
                </a:lnTo>
                <a:cubicBezTo>
                  <a:pt x="6268207" y="3064328"/>
                  <a:pt x="5987168" y="2783551"/>
                  <a:pt x="5936893" y="2430686"/>
                </a:cubicBezTo>
                <a:cubicBezTo>
                  <a:pt x="5936725" y="2430633"/>
                  <a:pt x="5936557" y="2430628"/>
                  <a:pt x="5936387" y="2430623"/>
                </a:cubicBezTo>
                <a:lnTo>
                  <a:pt x="5935849" y="2423947"/>
                </a:lnTo>
                <a:cubicBezTo>
                  <a:pt x="5930790" y="2393697"/>
                  <a:pt x="5928340" y="2362806"/>
                  <a:pt x="5928382" y="2331471"/>
                </a:cubicBezTo>
                <a:cubicBezTo>
                  <a:pt x="5927070" y="2325843"/>
                  <a:pt x="5927011" y="2320176"/>
                  <a:pt x="5927011" y="2314495"/>
                </a:cubicBezTo>
                <a:lnTo>
                  <a:pt x="5927605" y="2303055"/>
                </a:lnTo>
                <a:lnTo>
                  <a:pt x="5928103" y="2303088"/>
                </a:lnTo>
                <a:close/>
                <a:moveTo>
                  <a:pt x="5905378" y="2302594"/>
                </a:moveTo>
                <a:lnTo>
                  <a:pt x="5905404" y="2303088"/>
                </a:lnTo>
                <a:lnTo>
                  <a:pt x="5905902" y="2303055"/>
                </a:lnTo>
                <a:lnTo>
                  <a:pt x="5906496" y="2314495"/>
                </a:lnTo>
                <a:cubicBezTo>
                  <a:pt x="5906496" y="2320176"/>
                  <a:pt x="5906438" y="2325843"/>
                  <a:pt x="5905126" y="2331471"/>
                </a:cubicBezTo>
                <a:cubicBezTo>
                  <a:pt x="5905168" y="2362806"/>
                  <a:pt x="5902717" y="2393697"/>
                  <a:pt x="5897659" y="2423947"/>
                </a:cubicBezTo>
                <a:lnTo>
                  <a:pt x="5897120" y="2430623"/>
                </a:lnTo>
                <a:cubicBezTo>
                  <a:pt x="5896951" y="2430628"/>
                  <a:pt x="5896782" y="2430633"/>
                  <a:pt x="5896615" y="2430686"/>
                </a:cubicBezTo>
                <a:cubicBezTo>
                  <a:pt x="5846339" y="2783551"/>
                  <a:pt x="5565300" y="3064328"/>
                  <a:pt x="5206449" y="3123727"/>
                </a:cubicBezTo>
                <a:lnTo>
                  <a:pt x="5206334" y="3124875"/>
                </a:lnTo>
                <a:cubicBezTo>
                  <a:pt x="5201022" y="3125886"/>
                  <a:pt x="5195693" y="3126834"/>
                  <a:pt x="5190116" y="3126415"/>
                </a:cubicBezTo>
                <a:cubicBezTo>
                  <a:pt x="5158944" y="3131969"/>
                  <a:pt x="5127065" y="3134950"/>
                  <a:pt x="5094690" y="3135477"/>
                </a:cubicBezTo>
                <a:lnTo>
                  <a:pt x="5077571" y="3137103"/>
                </a:lnTo>
                <a:lnTo>
                  <a:pt x="5077545" y="3136608"/>
                </a:lnTo>
                <a:lnTo>
                  <a:pt x="5077046" y="3136641"/>
                </a:lnTo>
                <a:cubicBezTo>
                  <a:pt x="5076480" y="3132839"/>
                  <a:pt x="5076453" y="3129023"/>
                  <a:pt x="5076453" y="3125201"/>
                </a:cubicBezTo>
                <a:cubicBezTo>
                  <a:pt x="5076453" y="3119519"/>
                  <a:pt x="5076512" y="3113850"/>
                  <a:pt x="5077824" y="3108220"/>
                </a:cubicBezTo>
                <a:cubicBezTo>
                  <a:pt x="5077782" y="3076892"/>
                  <a:pt x="5080231" y="3046007"/>
                  <a:pt x="5085288" y="3015763"/>
                </a:cubicBezTo>
                <a:lnTo>
                  <a:pt x="5085828" y="3009073"/>
                </a:lnTo>
                <a:cubicBezTo>
                  <a:pt x="5085997" y="3009068"/>
                  <a:pt x="5086166" y="3009063"/>
                  <a:pt x="5086334" y="3009010"/>
                </a:cubicBezTo>
                <a:cubicBezTo>
                  <a:pt x="5136610" y="2656144"/>
                  <a:pt x="5417649" y="2375367"/>
                  <a:pt x="5776501" y="2315969"/>
                </a:cubicBezTo>
                <a:lnTo>
                  <a:pt x="5776617" y="2314821"/>
                </a:lnTo>
                <a:cubicBezTo>
                  <a:pt x="5781926" y="2313811"/>
                  <a:pt x="5787253" y="2312863"/>
                  <a:pt x="5792829" y="2313282"/>
                </a:cubicBezTo>
                <a:cubicBezTo>
                  <a:pt x="5824013" y="2307725"/>
                  <a:pt x="5855905" y="2304744"/>
                  <a:pt x="5888291" y="2304217"/>
                </a:cubicBezTo>
                <a:close/>
                <a:moveTo>
                  <a:pt x="4235979" y="2302594"/>
                </a:moveTo>
                <a:lnTo>
                  <a:pt x="4253065" y="2304217"/>
                </a:lnTo>
                <a:cubicBezTo>
                  <a:pt x="4285451" y="2304744"/>
                  <a:pt x="4317343" y="2307725"/>
                  <a:pt x="4348528" y="2313282"/>
                </a:cubicBezTo>
                <a:cubicBezTo>
                  <a:pt x="4354104" y="2312863"/>
                  <a:pt x="4359431" y="2313811"/>
                  <a:pt x="4364739" y="2314821"/>
                </a:cubicBezTo>
                <a:lnTo>
                  <a:pt x="4364856" y="2315969"/>
                </a:lnTo>
                <a:cubicBezTo>
                  <a:pt x="4723707" y="2375367"/>
                  <a:pt x="5004746" y="2656144"/>
                  <a:pt x="5055022" y="3009010"/>
                </a:cubicBezTo>
                <a:cubicBezTo>
                  <a:pt x="5055190" y="3009063"/>
                  <a:pt x="5055359" y="3009068"/>
                  <a:pt x="5055528" y="3009073"/>
                </a:cubicBezTo>
                <a:lnTo>
                  <a:pt x="5056068" y="3015763"/>
                </a:lnTo>
                <a:cubicBezTo>
                  <a:pt x="5061125" y="3046007"/>
                  <a:pt x="5063574" y="3076892"/>
                  <a:pt x="5063532" y="3108220"/>
                </a:cubicBezTo>
                <a:cubicBezTo>
                  <a:pt x="5064844" y="3113850"/>
                  <a:pt x="5064903" y="3119519"/>
                  <a:pt x="5064903" y="3125201"/>
                </a:cubicBezTo>
                <a:cubicBezTo>
                  <a:pt x="5064903" y="3129023"/>
                  <a:pt x="5064876" y="3132839"/>
                  <a:pt x="5064310" y="3136641"/>
                </a:cubicBezTo>
                <a:lnTo>
                  <a:pt x="5063811" y="3136608"/>
                </a:lnTo>
                <a:lnTo>
                  <a:pt x="5063785" y="3137103"/>
                </a:lnTo>
                <a:lnTo>
                  <a:pt x="5046666" y="3135477"/>
                </a:lnTo>
                <a:cubicBezTo>
                  <a:pt x="5014292" y="3134950"/>
                  <a:pt x="4982412" y="3131969"/>
                  <a:pt x="4951241" y="3126415"/>
                </a:cubicBezTo>
                <a:cubicBezTo>
                  <a:pt x="4945663" y="3126834"/>
                  <a:pt x="4940334" y="3125886"/>
                  <a:pt x="4935023" y="3124875"/>
                </a:cubicBezTo>
                <a:lnTo>
                  <a:pt x="4934907" y="3123727"/>
                </a:lnTo>
                <a:cubicBezTo>
                  <a:pt x="4576056" y="3064328"/>
                  <a:pt x="4295017" y="2783551"/>
                  <a:pt x="4244741" y="2430686"/>
                </a:cubicBezTo>
                <a:cubicBezTo>
                  <a:pt x="4244574" y="2430633"/>
                  <a:pt x="4244405" y="2430628"/>
                  <a:pt x="4244236" y="2430623"/>
                </a:cubicBezTo>
                <a:lnTo>
                  <a:pt x="4243697" y="2423947"/>
                </a:lnTo>
                <a:cubicBezTo>
                  <a:pt x="4238639" y="2393697"/>
                  <a:pt x="4236188" y="2362806"/>
                  <a:pt x="4236230" y="2331471"/>
                </a:cubicBezTo>
                <a:cubicBezTo>
                  <a:pt x="4234918" y="2325843"/>
                  <a:pt x="4234860" y="2320176"/>
                  <a:pt x="4234860" y="2314495"/>
                </a:cubicBezTo>
                <a:lnTo>
                  <a:pt x="4235454" y="2303055"/>
                </a:lnTo>
                <a:lnTo>
                  <a:pt x="4235952" y="2303088"/>
                </a:lnTo>
                <a:close/>
                <a:moveTo>
                  <a:pt x="4213227" y="2302594"/>
                </a:moveTo>
                <a:lnTo>
                  <a:pt x="4213253" y="2303088"/>
                </a:lnTo>
                <a:lnTo>
                  <a:pt x="4213751" y="2303055"/>
                </a:lnTo>
                <a:lnTo>
                  <a:pt x="4214345" y="2314495"/>
                </a:lnTo>
                <a:cubicBezTo>
                  <a:pt x="4214345" y="2320176"/>
                  <a:pt x="4214286" y="2325843"/>
                  <a:pt x="4212974" y="2331471"/>
                </a:cubicBezTo>
                <a:cubicBezTo>
                  <a:pt x="4213016" y="2362806"/>
                  <a:pt x="4210566" y="2393697"/>
                  <a:pt x="4205507" y="2423947"/>
                </a:cubicBezTo>
                <a:lnTo>
                  <a:pt x="4204969" y="2430623"/>
                </a:lnTo>
                <a:cubicBezTo>
                  <a:pt x="4204799" y="2430628"/>
                  <a:pt x="4204631" y="2430633"/>
                  <a:pt x="4204463" y="2430686"/>
                </a:cubicBezTo>
                <a:cubicBezTo>
                  <a:pt x="4154188" y="2783551"/>
                  <a:pt x="3873149" y="3064328"/>
                  <a:pt x="3514297" y="3123727"/>
                </a:cubicBezTo>
                <a:lnTo>
                  <a:pt x="3514181" y="3124875"/>
                </a:lnTo>
                <a:cubicBezTo>
                  <a:pt x="3508871" y="3125886"/>
                  <a:pt x="3503542" y="3126834"/>
                  <a:pt x="3497965" y="3126415"/>
                </a:cubicBezTo>
                <a:cubicBezTo>
                  <a:pt x="3466793" y="3131969"/>
                  <a:pt x="3434912" y="3134950"/>
                  <a:pt x="3402538" y="3135477"/>
                </a:cubicBezTo>
                <a:lnTo>
                  <a:pt x="3385420" y="3137103"/>
                </a:lnTo>
                <a:lnTo>
                  <a:pt x="3385394" y="3136608"/>
                </a:lnTo>
                <a:lnTo>
                  <a:pt x="3384895" y="3136641"/>
                </a:lnTo>
                <a:cubicBezTo>
                  <a:pt x="3384329" y="3132839"/>
                  <a:pt x="3384302" y="3129023"/>
                  <a:pt x="3384302" y="3125201"/>
                </a:cubicBezTo>
                <a:cubicBezTo>
                  <a:pt x="3384302" y="3119519"/>
                  <a:pt x="3384360" y="3113850"/>
                  <a:pt x="3385672" y="3108220"/>
                </a:cubicBezTo>
                <a:cubicBezTo>
                  <a:pt x="3385630" y="3076892"/>
                  <a:pt x="3388080" y="3046007"/>
                  <a:pt x="3393136" y="3015763"/>
                </a:cubicBezTo>
                <a:lnTo>
                  <a:pt x="3393677" y="3009073"/>
                </a:lnTo>
                <a:cubicBezTo>
                  <a:pt x="3393845" y="3009068"/>
                  <a:pt x="3394015" y="3009063"/>
                  <a:pt x="3394182" y="3009010"/>
                </a:cubicBezTo>
                <a:cubicBezTo>
                  <a:pt x="3444459" y="2656144"/>
                  <a:pt x="3725498" y="2375367"/>
                  <a:pt x="4084348" y="2315969"/>
                </a:cubicBezTo>
                <a:lnTo>
                  <a:pt x="4084465" y="2314821"/>
                </a:lnTo>
                <a:cubicBezTo>
                  <a:pt x="4089774" y="2313811"/>
                  <a:pt x="4095102" y="2312863"/>
                  <a:pt x="4100678" y="2313282"/>
                </a:cubicBezTo>
                <a:cubicBezTo>
                  <a:pt x="4131861" y="2307725"/>
                  <a:pt x="4163754" y="2304744"/>
                  <a:pt x="4196139" y="2304217"/>
                </a:cubicBezTo>
                <a:close/>
                <a:moveTo>
                  <a:pt x="2543827" y="2302594"/>
                </a:moveTo>
                <a:lnTo>
                  <a:pt x="2560914" y="2304217"/>
                </a:lnTo>
                <a:cubicBezTo>
                  <a:pt x="2593300" y="2304744"/>
                  <a:pt x="2625192" y="2307725"/>
                  <a:pt x="2656376" y="2313282"/>
                </a:cubicBezTo>
                <a:cubicBezTo>
                  <a:pt x="2661952" y="2312863"/>
                  <a:pt x="2667280" y="2313811"/>
                  <a:pt x="2672588" y="2314821"/>
                </a:cubicBezTo>
                <a:lnTo>
                  <a:pt x="2672706" y="2315969"/>
                </a:lnTo>
                <a:cubicBezTo>
                  <a:pt x="3031556" y="2375367"/>
                  <a:pt x="3312595" y="2656144"/>
                  <a:pt x="3362871" y="3009010"/>
                </a:cubicBezTo>
                <a:cubicBezTo>
                  <a:pt x="3363039" y="3009063"/>
                  <a:pt x="3363208" y="3009068"/>
                  <a:pt x="3363377" y="3009073"/>
                </a:cubicBezTo>
                <a:lnTo>
                  <a:pt x="3363917" y="3015763"/>
                </a:lnTo>
                <a:cubicBezTo>
                  <a:pt x="3368974" y="3046007"/>
                  <a:pt x="3371423" y="3076892"/>
                  <a:pt x="3371381" y="3108220"/>
                </a:cubicBezTo>
                <a:cubicBezTo>
                  <a:pt x="3372693" y="3113850"/>
                  <a:pt x="3372752" y="3119519"/>
                  <a:pt x="3372752" y="3125201"/>
                </a:cubicBezTo>
                <a:cubicBezTo>
                  <a:pt x="3372752" y="3129023"/>
                  <a:pt x="3372725" y="3132839"/>
                  <a:pt x="3372159" y="3136641"/>
                </a:cubicBezTo>
                <a:lnTo>
                  <a:pt x="3371660" y="3136608"/>
                </a:lnTo>
                <a:lnTo>
                  <a:pt x="3371634" y="3137103"/>
                </a:lnTo>
                <a:lnTo>
                  <a:pt x="3354515" y="3135477"/>
                </a:lnTo>
                <a:cubicBezTo>
                  <a:pt x="3322141" y="3134950"/>
                  <a:pt x="3290261" y="3131969"/>
                  <a:pt x="3259089" y="3126415"/>
                </a:cubicBezTo>
                <a:cubicBezTo>
                  <a:pt x="3253512" y="3126834"/>
                  <a:pt x="3248183" y="3125886"/>
                  <a:pt x="3242872" y="3124875"/>
                </a:cubicBezTo>
                <a:lnTo>
                  <a:pt x="3242756" y="3123727"/>
                </a:lnTo>
                <a:cubicBezTo>
                  <a:pt x="2883905" y="3064328"/>
                  <a:pt x="2602866" y="2783551"/>
                  <a:pt x="2552590" y="2430686"/>
                </a:cubicBezTo>
                <a:cubicBezTo>
                  <a:pt x="2552423" y="2430633"/>
                  <a:pt x="2552254" y="2430628"/>
                  <a:pt x="2552085" y="2430623"/>
                </a:cubicBezTo>
                <a:lnTo>
                  <a:pt x="2551547" y="2423947"/>
                </a:lnTo>
                <a:cubicBezTo>
                  <a:pt x="2546488" y="2393697"/>
                  <a:pt x="2544037" y="2362806"/>
                  <a:pt x="2544079" y="2331471"/>
                </a:cubicBezTo>
                <a:cubicBezTo>
                  <a:pt x="2542767" y="2325843"/>
                  <a:pt x="2542709" y="2320176"/>
                  <a:pt x="2542709" y="2314495"/>
                </a:cubicBezTo>
                <a:lnTo>
                  <a:pt x="2543303" y="2303055"/>
                </a:lnTo>
                <a:lnTo>
                  <a:pt x="2543801" y="2303088"/>
                </a:lnTo>
                <a:close/>
                <a:moveTo>
                  <a:pt x="2521076" y="2302594"/>
                </a:moveTo>
                <a:lnTo>
                  <a:pt x="2521102" y="2303088"/>
                </a:lnTo>
                <a:lnTo>
                  <a:pt x="2521600" y="2303055"/>
                </a:lnTo>
                <a:lnTo>
                  <a:pt x="2522194" y="2314495"/>
                </a:lnTo>
                <a:cubicBezTo>
                  <a:pt x="2522194" y="2320176"/>
                  <a:pt x="2522135" y="2325843"/>
                  <a:pt x="2520823" y="2331471"/>
                </a:cubicBezTo>
                <a:cubicBezTo>
                  <a:pt x="2520865" y="2362806"/>
                  <a:pt x="2518415" y="2393697"/>
                  <a:pt x="2513356" y="2423947"/>
                </a:cubicBezTo>
                <a:lnTo>
                  <a:pt x="2512818" y="2430623"/>
                </a:lnTo>
                <a:cubicBezTo>
                  <a:pt x="2512648" y="2430628"/>
                  <a:pt x="2512480" y="2430633"/>
                  <a:pt x="2512312" y="2430686"/>
                </a:cubicBezTo>
                <a:cubicBezTo>
                  <a:pt x="2462037" y="2783551"/>
                  <a:pt x="2180998" y="3064328"/>
                  <a:pt x="1822147" y="3123727"/>
                </a:cubicBezTo>
                <a:lnTo>
                  <a:pt x="1822030" y="3124875"/>
                </a:lnTo>
                <a:cubicBezTo>
                  <a:pt x="1816720" y="3125886"/>
                  <a:pt x="1811391" y="3126834"/>
                  <a:pt x="1805814" y="3126415"/>
                </a:cubicBezTo>
                <a:cubicBezTo>
                  <a:pt x="1774642" y="3131969"/>
                  <a:pt x="1742762" y="3134950"/>
                  <a:pt x="1710387" y="3135477"/>
                </a:cubicBezTo>
                <a:lnTo>
                  <a:pt x="1693269" y="3137103"/>
                </a:lnTo>
                <a:lnTo>
                  <a:pt x="1693243" y="3136608"/>
                </a:lnTo>
                <a:lnTo>
                  <a:pt x="1692744" y="3136641"/>
                </a:lnTo>
                <a:cubicBezTo>
                  <a:pt x="1692178" y="3132839"/>
                  <a:pt x="1692151" y="3129023"/>
                  <a:pt x="1692151" y="3125201"/>
                </a:cubicBezTo>
                <a:cubicBezTo>
                  <a:pt x="1692151" y="3119519"/>
                  <a:pt x="1692209" y="3113850"/>
                  <a:pt x="1693521" y="3108220"/>
                </a:cubicBezTo>
                <a:cubicBezTo>
                  <a:pt x="1693479" y="3076892"/>
                  <a:pt x="1695929" y="3046007"/>
                  <a:pt x="1700985" y="3015763"/>
                </a:cubicBezTo>
                <a:lnTo>
                  <a:pt x="1701526" y="3009073"/>
                </a:lnTo>
                <a:cubicBezTo>
                  <a:pt x="1701694" y="3009068"/>
                  <a:pt x="1701864" y="3009063"/>
                  <a:pt x="1702031" y="3009010"/>
                </a:cubicBezTo>
                <a:cubicBezTo>
                  <a:pt x="1752308" y="2656144"/>
                  <a:pt x="2033347" y="2375367"/>
                  <a:pt x="2392197" y="2315969"/>
                </a:cubicBezTo>
                <a:lnTo>
                  <a:pt x="2392314" y="2314821"/>
                </a:lnTo>
                <a:cubicBezTo>
                  <a:pt x="2397623" y="2313811"/>
                  <a:pt x="2402951" y="2312863"/>
                  <a:pt x="2408527" y="2313282"/>
                </a:cubicBezTo>
                <a:cubicBezTo>
                  <a:pt x="2439710" y="2307725"/>
                  <a:pt x="2471603" y="2304744"/>
                  <a:pt x="2503988" y="2304217"/>
                </a:cubicBezTo>
                <a:close/>
                <a:moveTo>
                  <a:pt x="851676" y="2302594"/>
                </a:moveTo>
                <a:lnTo>
                  <a:pt x="868763" y="2304217"/>
                </a:lnTo>
                <a:cubicBezTo>
                  <a:pt x="901149" y="2304744"/>
                  <a:pt x="933041" y="2307725"/>
                  <a:pt x="964225" y="2313282"/>
                </a:cubicBezTo>
                <a:cubicBezTo>
                  <a:pt x="969801" y="2312863"/>
                  <a:pt x="975129" y="2313811"/>
                  <a:pt x="980437" y="2314821"/>
                </a:cubicBezTo>
                <a:lnTo>
                  <a:pt x="980555" y="2315969"/>
                </a:lnTo>
                <a:cubicBezTo>
                  <a:pt x="1339405" y="2375367"/>
                  <a:pt x="1620444" y="2656144"/>
                  <a:pt x="1670720" y="3009010"/>
                </a:cubicBezTo>
                <a:cubicBezTo>
                  <a:pt x="1670888" y="3009063"/>
                  <a:pt x="1671057" y="3009068"/>
                  <a:pt x="1671226" y="3009073"/>
                </a:cubicBezTo>
                <a:lnTo>
                  <a:pt x="1671766" y="3015763"/>
                </a:lnTo>
                <a:cubicBezTo>
                  <a:pt x="1676823" y="3046007"/>
                  <a:pt x="1679272" y="3076892"/>
                  <a:pt x="1679230" y="3108220"/>
                </a:cubicBezTo>
                <a:cubicBezTo>
                  <a:pt x="1680542" y="3113850"/>
                  <a:pt x="1680601" y="3119519"/>
                  <a:pt x="1680601" y="3125201"/>
                </a:cubicBezTo>
                <a:cubicBezTo>
                  <a:pt x="1680601" y="3129023"/>
                  <a:pt x="1680574" y="3132839"/>
                  <a:pt x="1680008" y="3136641"/>
                </a:cubicBezTo>
                <a:lnTo>
                  <a:pt x="1679509" y="3136608"/>
                </a:lnTo>
                <a:lnTo>
                  <a:pt x="1679483" y="3137103"/>
                </a:lnTo>
                <a:lnTo>
                  <a:pt x="1662364" y="3135477"/>
                </a:lnTo>
                <a:cubicBezTo>
                  <a:pt x="1629990" y="3134950"/>
                  <a:pt x="1598110" y="3131969"/>
                  <a:pt x="1566938" y="3126415"/>
                </a:cubicBezTo>
                <a:cubicBezTo>
                  <a:pt x="1561361" y="3126834"/>
                  <a:pt x="1556032" y="3125886"/>
                  <a:pt x="1550721" y="3124875"/>
                </a:cubicBezTo>
                <a:lnTo>
                  <a:pt x="1550605" y="3123727"/>
                </a:lnTo>
                <a:cubicBezTo>
                  <a:pt x="1191754" y="3064328"/>
                  <a:pt x="910715" y="2783551"/>
                  <a:pt x="860439" y="2430686"/>
                </a:cubicBezTo>
                <a:cubicBezTo>
                  <a:pt x="860272" y="2430633"/>
                  <a:pt x="860103" y="2430628"/>
                  <a:pt x="859934" y="2430623"/>
                </a:cubicBezTo>
                <a:lnTo>
                  <a:pt x="859396" y="2423947"/>
                </a:lnTo>
                <a:cubicBezTo>
                  <a:pt x="854337" y="2393697"/>
                  <a:pt x="851886" y="2362806"/>
                  <a:pt x="851928" y="2331471"/>
                </a:cubicBezTo>
                <a:cubicBezTo>
                  <a:pt x="850616" y="2325843"/>
                  <a:pt x="850558" y="2320176"/>
                  <a:pt x="850558" y="2314495"/>
                </a:cubicBezTo>
                <a:lnTo>
                  <a:pt x="851152" y="2303055"/>
                </a:lnTo>
                <a:lnTo>
                  <a:pt x="851650" y="2303088"/>
                </a:lnTo>
                <a:close/>
                <a:moveTo>
                  <a:pt x="828925" y="2302594"/>
                </a:moveTo>
                <a:lnTo>
                  <a:pt x="828951" y="2303088"/>
                </a:lnTo>
                <a:lnTo>
                  <a:pt x="829449" y="2303055"/>
                </a:lnTo>
                <a:lnTo>
                  <a:pt x="830043" y="2314495"/>
                </a:lnTo>
                <a:cubicBezTo>
                  <a:pt x="830043" y="2320176"/>
                  <a:pt x="829984" y="2325843"/>
                  <a:pt x="828672" y="2331471"/>
                </a:cubicBezTo>
                <a:cubicBezTo>
                  <a:pt x="828714" y="2362806"/>
                  <a:pt x="826264" y="2393697"/>
                  <a:pt x="821205" y="2423947"/>
                </a:cubicBezTo>
                <a:lnTo>
                  <a:pt x="820667" y="2430623"/>
                </a:lnTo>
                <a:cubicBezTo>
                  <a:pt x="820497" y="2430628"/>
                  <a:pt x="820329" y="2430633"/>
                  <a:pt x="820161" y="2430686"/>
                </a:cubicBezTo>
                <a:cubicBezTo>
                  <a:pt x="769886" y="2783551"/>
                  <a:pt x="488847" y="3064328"/>
                  <a:pt x="129995" y="3123727"/>
                </a:cubicBezTo>
                <a:lnTo>
                  <a:pt x="129879" y="3124875"/>
                </a:lnTo>
                <a:cubicBezTo>
                  <a:pt x="124569" y="3125886"/>
                  <a:pt x="119240" y="3126834"/>
                  <a:pt x="113663" y="3126415"/>
                </a:cubicBezTo>
                <a:cubicBezTo>
                  <a:pt x="82491" y="3131969"/>
                  <a:pt x="50611" y="3134950"/>
                  <a:pt x="18236" y="3135477"/>
                </a:cubicBezTo>
                <a:lnTo>
                  <a:pt x="1118" y="3137103"/>
                </a:lnTo>
                <a:lnTo>
                  <a:pt x="1092" y="3136608"/>
                </a:lnTo>
                <a:lnTo>
                  <a:pt x="593" y="3136641"/>
                </a:lnTo>
                <a:cubicBezTo>
                  <a:pt x="27" y="3132839"/>
                  <a:pt x="0" y="3129023"/>
                  <a:pt x="0" y="3125201"/>
                </a:cubicBezTo>
                <a:cubicBezTo>
                  <a:pt x="0" y="3119519"/>
                  <a:pt x="58" y="3113850"/>
                  <a:pt x="1370" y="3108220"/>
                </a:cubicBezTo>
                <a:cubicBezTo>
                  <a:pt x="1328" y="3076892"/>
                  <a:pt x="3778" y="3046007"/>
                  <a:pt x="8835" y="3015763"/>
                </a:cubicBezTo>
                <a:lnTo>
                  <a:pt x="9375" y="3009073"/>
                </a:lnTo>
                <a:cubicBezTo>
                  <a:pt x="9543" y="3009068"/>
                  <a:pt x="9713" y="3009063"/>
                  <a:pt x="9880" y="3009010"/>
                </a:cubicBezTo>
                <a:cubicBezTo>
                  <a:pt x="60157" y="2656144"/>
                  <a:pt x="341196" y="2375367"/>
                  <a:pt x="700046" y="2315969"/>
                </a:cubicBezTo>
                <a:lnTo>
                  <a:pt x="700163" y="2314821"/>
                </a:lnTo>
                <a:cubicBezTo>
                  <a:pt x="705472" y="2313811"/>
                  <a:pt x="710800" y="2312863"/>
                  <a:pt x="716376" y="2313282"/>
                </a:cubicBezTo>
                <a:cubicBezTo>
                  <a:pt x="747559" y="2307725"/>
                  <a:pt x="779452" y="2304744"/>
                  <a:pt x="811837" y="2304217"/>
                </a:cubicBezTo>
                <a:close/>
                <a:moveTo>
                  <a:pt x="8305836" y="1608087"/>
                </a:moveTo>
                <a:cubicBezTo>
                  <a:pt x="8030646" y="1666766"/>
                  <a:pt x="7815802" y="1879876"/>
                  <a:pt x="7762527" y="2148655"/>
                </a:cubicBezTo>
                <a:cubicBezTo>
                  <a:pt x="8037717" y="2089976"/>
                  <a:pt x="8252560" y="1876866"/>
                  <a:pt x="8305836" y="1608087"/>
                </a:cubicBezTo>
                <a:close/>
                <a:moveTo>
                  <a:pt x="6911971" y="1608087"/>
                </a:moveTo>
                <a:cubicBezTo>
                  <a:pt x="6965247" y="1876866"/>
                  <a:pt x="7180090" y="2089976"/>
                  <a:pt x="7455280" y="2148655"/>
                </a:cubicBezTo>
                <a:cubicBezTo>
                  <a:pt x="7402005" y="1879876"/>
                  <a:pt x="7187161" y="1666766"/>
                  <a:pt x="6911971" y="1608087"/>
                </a:cubicBezTo>
                <a:close/>
                <a:moveTo>
                  <a:pt x="6613685" y="1608087"/>
                </a:moveTo>
                <a:cubicBezTo>
                  <a:pt x="6338495" y="1666766"/>
                  <a:pt x="6123651" y="1879876"/>
                  <a:pt x="6070376" y="2148655"/>
                </a:cubicBezTo>
                <a:cubicBezTo>
                  <a:pt x="6345566" y="2089976"/>
                  <a:pt x="6560409" y="1876866"/>
                  <a:pt x="6613685" y="1608087"/>
                </a:cubicBezTo>
                <a:close/>
                <a:moveTo>
                  <a:pt x="5219820" y="1608087"/>
                </a:moveTo>
                <a:cubicBezTo>
                  <a:pt x="5273096" y="1876866"/>
                  <a:pt x="5487939" y="2089976"/>
                  <a:pt x="5763129" y="2148655"/>
                </a:cubicBezTo>
                <a:cubicBezTo>
                  <a:pt x="5709854" y="1879876"/>
                  <a:pt x="5495010" y="1666766"/>
                  <a:pt x="5219820" y="1608087"/>
                </a:cubicBezTo>
                <a:close/>
                <a:moveTo>
                  <a:pt x="4921534" y="1608087"/>
                </a:moveTo>
                <a:cubicBezTo>
                  <a:pt x="4646344" y="1666766"/>
                  <a:pt x="4431500" y="1879876"/>
                  <a:pt x="4378225" y="2148655"/>
                </a:cubicBezTo>
                <a:cubicBezTo>
                  <a:pt x="4653415" y="2089976"/>
                  <a:pt x="4868259" y="1876866"/>
                  <a:pt x="4921534" y="1608087"/>
                </a:cubicBezTo>
                <a:close/>
                <a:moveTo>
                  <a:pt x="3527669" y="1608087"/>
                </a:moveTo>
                <a:cubicBezTo>
                  <a:pt x="3580945" y="1876866"/>
                  <a:pt x="3795788" y="2089976"/>
                  <a:pt x="4070978" y="2148655"/>
                </a:cubicBezTo>
                <a:cubicBezTo>
                  <a:pt x="4017703" y="1879876"/>
                  <a:pt x="3802859" y="1666766"/>
                  <a:pt x="3527669" y="1608087"/>
                </a:cubicBezTo>
                <a:close/>
                <a:moveTo>
                  <a:pt x="3229383" y="1608087"/>
                </a:moveTo>
                <a:cubicBezTo>
                  <a:pt x="2954193" y="1666766"/>
                  <a:pt x="2739349" y="1879876"/>
                  <a:pt x="2686074" y="2148655"/>
                </a:cubicBezTo>
                <a:cubicBezTo>
                  <a:pt x="2961264" y="2089976"/>
                  <a:pt x="3176107" y="1876866"/>
                  <a:pt x="3229383" y="1608087"/>
                </a:cubicBezTo>
                <a:close/>
                <a:moveTo>
                  <a:pt x="1835518" y="1608087"/>
                </a:moveTo>
                <a:cubicBezTo>
                  <a:pt x="1888794" y="1876866"/>
                  <a:pt x="2103637" y="2089976"/>
                  <a:pt x="2378827" y="2148655"/>
                </a:cubicBezTo>
                <a:cubicBezTo>
                  <a:pt x="2325552" y="1879876"/>
                  <a:pt x="2110708" y="1666766"/>
                  <a:pt x="1835518" y="1608087"/>
                </a:cubicBezTo>
                <a:close/>
                <a:moveTo>
                  <a:pt x="1537232" y="1608087"/>
                </a:moveTo>
                <a:cubicBezTo>
                  <a:pt x="1262042" y="1666766"/>
                  <a:pt x="1047198" y="1879876"/>
                  <a:pt x="993923" y="2148655"/>
                </a:cubicBezTo>
                <a:cubicBezTo>
                  <a:pt x="1269113" y="2089976"/>
                  <a:pt x="1483956" y="1876866"/>
                  <a:pt x="1537232" y="1608087"/>
                </a:cubicBezTo>
                <a:close/>
                <a:moveTo>
                  <a:pt x="143367" y="1608087"/>
                </a:moveTo>
                <a:cubicBezTo>
                  <a:pt x="196643" y="1876866"/>
                  <a:pt x="411486" y="2089976"/>
                  <a:pt x="686676" y="2148655"/>
                </a:cubicBezTo>
                <a:cubicBezTo>
                  <a:pt x="633401" y="1879876"/>
                  <a:pt x="418557" y="1666766"/>
                  <a:pt x="143367" y="1608087"/>
                </a:cubicBezTo>
                <a:close/>
                <a:moveTo>
                  <a:pt x="8461873" y="1464394"/>
                </a:moveTo>
                <a:lnTo>
                  <a:pt x="8478960" y="1466004"/>
                </a:lnTo>
                <a:cubicBezTo>
                  <a:pt x="8511346" y="1466527"/>
                  <a:pt x="8543239" y="1469485"/>
                  <a:pt x="8574422" y="1474998"/>
                </a:cubicBezTo>
                <a:cubicBezTo>
                  <a:pt x="8579998" y="1474582"/>
                  <a:pt x="8585326" y="1475523"/>
                  <a:pt x="8590635" y="1476525"/>
                </a:cubicBezTo>
                <a:lnTo>
                  <a:pt x="8590752" y="1477664"/>
                </a:lnTo>
                <a:cubicBezTo>
                  <a:pt x="8815033" y="1514497"/>
                  <a:pt x="9008920" y="1637126"/>
                  <a:pt x="9135069" y="1809390"/>
                </a:cubicBezTo>
                <a:lnTo>
                  <a:pt x="9139239" y="1816149"/>
                </a:lnTo>
                <a:lnTo>
                  <a:pt x="9139239" y="2119309"/>
                </a:lnTo>
                <a:lnTo>
                  <a:pt x="9120077" y="2050665"/>
                </a:lnTo>
                <a:cubicBezTo>
                  <a:pt x="9039502" y="1829012"/>
                  <a:pt x="8844913" y="1659431"/>
                  <a:pt x="8604122" y="1608087"/>
                </a:cubicBezTo>
                <a:cubicBezTo>
                  <a:pt x="8650738" y="1843269"/>
                  <a:pt x="8821055" y="2035829"/>
                  <a:pt x="9047261" y="2119605"/>
                </a:cubicBezTo>
                <a:lnTo>
                  <a:pt x="9139239" y="2146279"/>
                </a:lnTo>
                <a:lnTo>
                  <a:pt x="9139239" y="2273778"/>
                </a:lnTo>
                <a:lnTo>
                  <a:pt x="9030179" y="2246972"/>
                </a:lnTo>
                <a:cubicBezTo>
                  <a:pt x="8735297" y="2149386"/>
                  <a:pt x="8514628" y="1897812"/>
                  <a:pt x="8470637" y="1591480"/>
                </a:cubicBezTo>
                <a:cubicBezTo>
                  <a:pt x="8470469" y="1591427"/>
                  <a:pt x="8470301" y="1591423"/>
                  <a:pt x="8470131" y="1591418"/>
                </a:cubicBezTo>
                <a:lnTo>
                  <a:pt x="8469593" y="1584794"/>
                </a:lnTo>
                <a:cubicBezTo>
                  <a:pt x="8464534" y="1554782"/>
                  <a:pt x="8462083" y="1524133"/>
                  <a:pt x="8462126" y="1493044"/>
                </a:cubicBezTo>
                <a:cubicBezTo>
                  <a:pt x="8460814" y="1487460"/>
                  <a:pt x="8460755" y="1481838"/>
                  <a:pt x="8460755" y="1476202"/>
                </a:cubicBezTo>
                <a:lnTo>
                  <a:pt x="8461349" y="1464852"/>
                </a:lnTo>
                <a:lnTo>
                  <a:pt x="8461847" y="1464884"/>
                </a:lnTo>
                <a:close/>
                <a:moveTo>
                  <a:pt x="8448085" y="1464394"/>
                </a:moveTo>
                <a:lnTo>
                  <a:pt x="8448111" y="1464884"/>
                </a:lnTo>
                <a:lnTo>
                  <a:pt x="8448609" y="1464852"/>
                </a:lnTo>
                <a:lnTo>
                  <a:pt x="8449203" y="1476202"/>
                </a:lnTo>
                <a:cubicBezTo>
                  <a:pt x="8449203" y="1481838"/>
                  <a:pt x="8449144" y="1487460"/>
                  <a:pt x="8447832" y="1493044"/>
                </a:cubicBezTo>
                <a:cubicBezTo>
                  <a:pt x="8447875" y="1524133"/>
                  <a:pt x="8445424" y="1554782"/>
                  <a:pt x="8440365" y="1584794"/>
                </a:cubicBezTo>
                <a:lnTo>
                  <a:pt x="8439827" y="1591418"/>
                </a:lnTo>
                <a:cubicBezTo>
                  <a:pt x="8439657" y="1591423"/>
                  <a:pt x="8439489" y="1591427"/>
                  <a:pt x="8439321" y="1591480"/>
                </a:cubicBezTo>
                <a:cubicBezTo>
                  <a:pt x="8389046" y="1941574"/>
                  <a:pt x="8108007" y="2220146"/>
                  <a:pt x="7749156" y="2279078"/>
                </a:cubicBezTo>
                <a:lnTo>
                  <a:pt x="7749040" y="2280217"/>
                </a:lnTo>
                <a:cubicBezTo>
                  <a:pt x="7743729" y="2281220"/>
                  <a:pt x="7738400" y="2282161"/>
                  <a:pt x="7732823" y="2281745"/>
                </a:cubicBezTo>
                <a:cubicBezTo>
                  <a:pt x="7701651" y="2287255"/>
                  <a:pt x="7669771" y="2290213"/>
                  <a:pt x="7637396" y="2290736"/>
                </a:cubicBezTo>
                <a:lnTo>
                  <a:pt x="7620278" y="2292349"/>
                </a:lnTo>
                <a:lnTo>
                  <a:pt x="7620252" y="2291858"/>
                </a:lnTo>
                <a:lnTo>
                  <a:pt x="7619753" y="2291891"/>
                </a:lnTo>
                <a:cubicBezTo>
                  <a:pt x="7619187" y="2288119"/>
                  <a:pt x="7619160" y="2284333"/>
                  <a:pt x="7619160" y="2280541"/>
                </a:cubicBezTo>
                <a:cubicBezTo>
                  <a:pt x="7619160" y="2274903"/>
                  <a:pt x="7619219" y="2269279"/>
                  <a:pt x="7620531" y="2263693"/>
                </a:cubicBezTo>
                <a:cubicBezTo>
                  <a:pt x="7620488" y="2232611"/>
                  <a:pt x="7622938" y="2201969"/>
                  <a:pt x="7627995" y="2171962"/>
                </a:cubicBezTo>
                <a:lnTo>
                  <a:pt x="7628535" y="2165325"/>
                </a:lnTo>
                <a:cubicBezTo>
                  <a:pt x="7628704" y="2165320"/>
                  <a:pt x="7628873" y="2165315"/>
                  <a:pt x="7629040" y="2165262"/>
                </a:cubicBezTo>
                <a:cubicBezTo>
                  <a:pt x="7679317" y="1815167"/>
                  <a:pt x="7960356" y="1536596"/>
                  <a:pt x="8319206" y="1477664"/>
                </a:cubicBezTo>
                <a:lnTo>
                  <a:pt x="8319323" y="1476525"/>
                </a:lnTo>
                <a:cubicBezTo>
                  <a:pt x="8324632" y="1475523"/>
                  <a:pt x="8329960" y="1474582"/>
                  <a:pt x="8335536" y="1474998"/>
                </a:cubicBezTo>
                <a:cubicBezTo>
                  <a:pt x="8366719" y="1469485"/>
                  <a:pt x="8398612" y="1466527"/>
                  <a:pt x="8430998" y="1466004"/>
                </a:cubicBezTo>
                <a:close/>
                <a:moveTo>
                  <a:pt x="6769722" y="1464394"/>
                </a:moveTo>
                <a:lnTo>
                  <a:pt x="6786810" y="1466004"/>
                </a:lnTo>
                <a:cubicBezTo>
                  <a:pt x="6819195" y="1466527"/>
                  <a:pt x="6851088" y="1469485"/>
                  <a:pt x="6882271" y="1474998"/>
                </a:cubicBezTo>
                <a:cubicBezTo>
                  <a:pt x="6887847" y="1474582"/>
                  <a:pt x="6893175" y="1475523"/>
                  <a:pt x="6898484" y="1476525"/>
                </a:cubicBezTo>
                <a:lnTo>
                  <a:pt x="6898601" y="1477664"/>
                </a:lnTo>
                <a:cubicBezTo>
                  <a:pt x="7257451" y="1536596"/>
                  <a:pt x="7538490" y="1815167"/>
                  <a:pt x="7588766" y="2165262"/>
                </a:cubicBezTo>
                <a:cubicBezTo>
                  <a:pt x="7588934" y="2165315"/>
                  <a:pt x="7589103" y="2165320"/>
                  <a:pt x="7589272" y="2165325"/>
                </a:cubicBezTo>
                <a:lnTo>
                  <a:pt x="7589812" y="2171962"/>
                </a:lnTo>
                <a:cubicBezTo>
                  <a:pt x="7594869" y="2201969"/>
                  <a:pt x="7597319" y="2232611"/>
                  <a:pt x="7597276" y="2263693"/>
                </a:cubicBezTo>
                <a:cubicBezTo>
                  <a:pt x="7598588" y="2269279"/>
                  <a:pt x="7598647" y="2274903"/>
                  <a:pt x="7598647" y="2280541"/>
                </a:cubicBezTo>
                <a:cubicBezTo>
                  <a:pt x="7598647" y="2284333"/>
                  <a:pt x="7598620" y="2288119"/>
                  <a:pt x="7598054" y="2291891"/>
                </a:cubicBezTo>
                <a:lnTo>
                  <a:pt x="7597555" y="2291858"/>
                </a:lnTo>
                <a:lnTo>
                  <a:pt x="7597529" y="2292349"/>
                </a:lnTo>
                <a:lnTo>
                  <a:pt x="7580411" y="2290736"/>
                </a:lnTo>
                <a:cubicBezTo>
                  <a:pt x="7548036" y="2290213"/>
                  <a:pt x="7516156" y="2287255"/>
                  <a:pt x="7484984" y="2281745"/>
                </a:cubicBezTo>
                <a:cubicBezTo>
                  <a:pt x="7479407" y="2282161"/>
                  <a:pt x="7474078" y="2281220"/>
                  <a:pt x="7468767" y="2280217"/>
                </a:cubicBezTo>
                <a:lnTo>
                  <a:pt x="7468651" y="2279078"/>
                </a:lnTo>
                <a:cubicBezTo>
                  <a:pt x="7109800" y="2220146"/>
                  <a:pt x="6828761" y="1941574"/>
                  <a:pt x="6778486" y="1591480"/>
                </a:cubicBezTo>
                <a:cubicBezTo>
                  <a:pt x="6778318" y="1591427"/>
                  <a:pt x="6778150" y="1591423"/>
                  <a:pt x="6777980" y="1591418"/>
                </a:cubicBezTo>
                <a:lnTo>
                  <a:pt x="6777442" y="1584794"/>
                </a:lnTo>
                <a:cubicBezTo>
                  <a:pt x="6772383" y="1554782"/>
                  <a:pt x="6769933" y="1524133"/>
                  <a:pt x="6769975" y="1493044"/>
                </a:cubicBezTo>
                <a:cubicBezTo>
                  <a:pt x="6768663" y="1487460"/>
                  <a:pt x="6768604" y="1481838"/>
                  <a:pt x="6768604" y="1476202"/>
                </a:cubicBezTo>
                <a:lnTo>
                  <a:pt x="6769198" y="1464852"/>
                </a:lnTo>
                <a:lnTo>
                  <a:pt x="6769696" y="1464884"/>
                </a:lnTo>
                <a:close/>
                <a:moveTo>
                  <a:pt x="6755934" y="1464394"/>
                </a:moveTo>
                <a:lnTo>
                  <a:pt x="6755960" y="1464884"/>
                </a:lnTo>
                <a:lnTo>
                  <a:pt x="6756458" y="1464852"/>
                </a:lnTo>
                <a:lnTo>
                  <a:pt x="6757052" y="1476202"/>
                </a:lnTo>
                <a:cubicBezTo>
                  <a:pt x="6757052" y="1481838"/>
                  <a:pt x="6756994" y="1487460"/>
                  <a:pt x="6755682" y="1493044"/>
                </a:cubicBezTo>
                <a:cubicBezTo>
                  <a:pt x="6755724" y="1524133"/>
                  <a:pt x="6753273" y="1554782"/>
                  <a:pt x="6748215" y="1584794"/>
                </a:cubicBezTo>
                <a:lnTo>
                  <a:pt x="6747676" y="1591418"/>
                </a:lnTo>
                <a:cubicBezTo>
                  <a:pt x="6747507" y="1591423"/>
                  <a:pt x="6747338" y="1591427"/>
                  <a:pt x="6747171" y="1591480"/>
                </a:cubicBezTo>
                <a:cubicBezTo>
                  <a:pt x="6696895" y="1941574"/>
                  <a:pt x="6415856" y="2220146"/>
                  <a:pt x="6057005" y="2279078"/>
                </a:cubicBezTo>
                <a:lnTo>
                  <a:pt x="6056889" y="2280217"/>
                </a:lnTo>
                <a:cubicBezTo>
                  <a:pt x="6051578" y="2281220"/>
                  <a:pt x="6046249" y="2282161"/>
                  <a:pt x="6040672" y="2281745"/>
                </a:cubicBezTo>
                <a:cubicBezTo>
                  <a:pt x="6009500" y="2287255"/>
                  <a:pt x="5977620" y="2290213"/>
                  <a:pt x="5945246" y="2290736"/>
                </a:cubicBezTo>
                <a:lnTo>
                  <a:pt x="5928127" y="2292349"/>
                </a:lnTo>
                <a:lnTo>
                  <a:pt x="5928101" y="2291858"/>
                </a:lnTo>
                <a:lnTo>
                  <a:pt x="5927602" y="2291891"/>
                </a:lnTo>
                <a:cubicBezTo>
                  <a:pt x="5927036" y="2288119"/>
                  <a:pt x="5927009" y="2284333"/>
                  <a:pt x="5927009" y="2280541"/>
                </a:cubicBezTo>
                <a:cubicBezTo>
                  <a:pt x="5927009" y="2274903"/>
                  <a:pt x="5927068" y="2269279"/>
                  <a:pt x="5928380" y="2263693"/>
                </a:cubicBezTo>
                <a:cubicBezTo>
                  <a:pt x="5928338" y="2232611"/>
                  <a:pt x="5930787" y="2201969"/>
                  <a:pt x="5935844" y="2171962"/>
                </a:cubicBezTo>
                <a:lnTo>
                  <a:pt x="5936384" y="2165325"/>
                </a:lnTo>
                <a:cubicBezTo>
                  <a:pt x="5936553" y="2165320"/>
                  <a:pt x="5936722" y="2165315"/>
                  <a:pt x="5936890" y="2165262"/>
                </a:cubicBezTo>
                <a:cubicBezTo>
                  <a:pt x="5987166" y="1815167"/>
                  <a:pt x="6268205" y="1536596"/>
                  <a:pt x="6627056" y="1477664"/>
                </a:cubicBezTo>
                <a:lnTo>
                  <a:pt x="6627173" y="1476525"/>
                </a:lnTo>
                <a:cubicBezTo>
                  <a:pt x="6632481" y="1475523"/>
                  <a:pt x="6637809" y="1474582"/>
                  <a:pt x="6643385" y="1474998"/>
                </a:cubicBezTo>
                <a:cubicBezTo>
                  <a:pt x="6674569" y="1469485"/>
                  <a:pt x="6706461" y="1466527"/>
                  <a:pt x="6738847" y="1466004"/>
                </a:cubicBezTo>
                <a:close/>
                <a:moveTo>
                  <a:pt x="5077571" y="1464394"/>
                </a:moveTo>
                <a:lnTo>
                  <a:pt x="5094659" y="1466004"/>
                </a:lnTo>
                <a:cubicBezTo>
                  <a:pt x="5127044" y="1466527"/>
                  <a:pt x="5158937" y="1469485"/>
                  <a:pt x="5190120" y="1474998"/>
                </a:cubicBezTo>
                <a:cubicBezTo>
                  <a:pt x="5195696" y="1474582"/>
                  <a:pt x="5201024" y="1475523"/>
                  <a:pt x="5206334" y="1476525"/>
                </a:cubicBezTo>
                <a:lnTo>
                  <a:pt x="5206450" y="1477664"/>
                </a:lnTo>
                <a:cubicBezTo>
                  <a:pt x="5565300" y="1536596"/>
                  <a:pt x="5846339" y="1815167"/>
                  <a:pt x="5896616" y="2165262"/>
                </a:cubicBezTo>
                <a:cubicBezTo>
                  <a:pt x="5896783" y="2165315"/>
                  <a:pt x="5896953" y="2165320"/>
                  <a:pt x="5897121" y="2165325"/>
                </a:cubicBezTo>
                <a:lnTo>
                  <a:pt x="5897662" y="2171962"/>
                </a:lnTo>
                <a:cubicBezTo>
                  <a:pt x="5902718" y="2201969"/>
                  <a:pt x="5905168" y="2232611"/>
                  <a:pt x="5905126" y="2263693"/>
                </a:cubicBezTo>
                <a:cubicBezTo>
                  <a:pt x="5906438" y="2269279"/>
                  <a:pt x="5906496" y="2274903"/>
                  <a:pt x="5906496" y="2280541"/>
                </a:cubicBezTo>
                <a:cubicBezTo>
                  <a:pt x="5906496" y="2284333"/>
                  <a:pt x="5906469" y="2288119"/>
                  <a:pt x="5905903" y="2291891"/>
                </a:cubicBezTo>
                <a:lnTo>
                  <a:pt x="5905404" y="2291858"/>
                </a:lnTo>
                <a:lnTo>
                  <a:pt x="5905378" y="2292349"/>
                </a:lnTo>
                <a:lnTo>
                  <a:pt x="5888260" y="2290736"/>
                </a:lnTo>
                <a:cubicBezTo>
                  <a:pt x="5855886" y="2290213"/>
                  <a:pt x="5824005" y="2287255"/>
                  <a:pt x="5792833" y="2281745"/>
                </a:cubicBezTo>
                <a:cubicBezTo>
                  <a:pt x="5787256" y="2282161"/>
                  <a:pt x="5781927" y="2281220"/>
                  <a:pt x="5776617" y="2280217"/>
                </a:cubicBezTo>
                <a:lnTo>
                  <a:pt x="5776501" y="2279078"/>
                </a:lnTo>
                <a:cubicBezTo>
                  <a:pt x="5417649" y="2220146"/>
                  <a:pt x="5136610" y="1941574"/>
                  <a:pt x="5086335" y="1591480"/>
                </a:cubicBezTo>
                <a:cubicBezTo>
                  <a:pt x="5086167" y="1591427"/>
                  <a:pt x="5085999" y="1591423"/>
                  <a:pt x="5085830" y="1591418"/>
                </a:cubicBezTo>
                <a:lnTo>
                  <a:pt x="5085291" y="1584794"/>
                </a:lnTo>
                <a:cubicBezTo>
                  <a:pt x="5080233" y="1554782"/>
                  <a:pt x="5077782" y="1524133"/>
                  <a:pt x="5077824" y="1493044"/>
                </a:cubicBezTo>
                <a:cubicBezTo>
                  <a:pt x="5076512" y="1487460"/>
                  <a:pt x="5076453" y="1481838"/>
                  <a:pt x="5076453" y="1476202"/>
                </a:cubicBezTo>
                <a:lnTo>
                  <a:pt x="5077047" y="1464852"/>
                </a:lnTo>
                <a:lnTo>
                  <a:pt x="5077545" y="1464884"/>
                </a:lnTo>
                <a:close/>
                <a:moveTo>
                  <a:pt x="5063783" y="1464394"/>
                </a:moveTo>
                <a:lnTo>
                  <a:pt x="5063809" y="1464884"/>
                </a:lnTo>
                <a:lnTo>
                  <a:pt x="5064307" y="1464852"/>
                </a:lnTo>
                <a:lnTo>
                  <a:pt x="5064902" y="1476202"/>
                </a:lnTo>
                <a:cubicBezTo>
                  <a:pt x="5064902" y="1481838"/>
                  <a:pt x="5064842" y="1487460"/>
                  <a:pt x="5063530" y="1493044"/>
                </a:cubicBezTo>
                <a:cubicBezTo>
                  <a:pt x="5063572" y="1524133"/>
                  <a:pt x="5061122" y="1554782"/>
                  <a:pt x="5056063" y="1584794"/>
                </a:cubicBezTo>
                <a:lnTo>
                  <a:pt x="5055525" y="1591418"/>
                </a:lnTo>
                <a:cubicBezTo>
                  <a:pt x="5055355" y="1591423"/>
                  <a:pt x="5055187" y="1591427"/>
                  <a:pt x="5055019" y="1591480"/>
                </a:cubicBezTo>
                <a:cubicBezTo>
                  <a:pt x="5004744" y="1941574"/>
                  <a:pt x="4723705" y="2220146"/>
                  <a:pt x="4364853" y="2279078"/>
                </a:cubicBezTo>
                <a:lnTo>
                  <a:pt x="4364737" y="2280217"/>
                </a:lnTo>
                <a:cubicBezTo>
                  <a:pt x="4359427" y="2281220"/>
                  <a:pt x="4354098" y="2282161"/>
                  <a:pt x="4348521" y="2281745"/>
                </a:cubicBezTo>
                <a:cubicBezTo>
                  <a:pt x="4317350" y="2287255"/>
                  <a:pt x="4285468" y="2290213"/>
                  <a:pt x="4253094" y="2290736"/>
                </a:cubicBezTo>
                <a:lnTo>
                  <a:pt x="4235976" y="2292349"/>
                </a:lnTo>
                <a:lnTo>
                  <a:pt x="4235950" y="2291858"/>
                </a:lnTo>
                <a:lnTo>
                  <a:pt x="4235451" y="2291891"/>
                </a:lnTo>
                <a:cubicBezTo>
                  <a:pt x="4234885" y="2288119"/>
                  <a:pt x="4234858" y="2284333"/>
                  <a:pt x="4234858" y="2280541"/>
                </a:cubicBezTo>
                <a:cubicBezTo>
                  <a:pt x="4234858" y="2274903"/>
                  <a:pt x="4234916" y="2269279"/>
                  <a:pt x="4236228" y="2263693"/>
                </a:cubicBezTo>
                <a:cubicBezTo>
                  <a:pt x="4236186" y="2232611"/>
                  <a:pt x="4238636" y="2201969"/>
                  <a:pt x="4243692" y="2171962"/>
                </a:cubicBezTo>
                <a:lnTo>
                  <a:pt x="4244233" y="2165325"/>
                </a:lnTo>
                <a:cubicBezTo>
                  <a:pt x="4244401" y="2165320"/>
                  <a:pt x="4244571" y="2165315"/>
                  <a:pt x="4244738" y="2165262"/>
                </a:cubicBezTo>
                <a:cubicBezTo>
                  <a:pt x="4295015" y="1815167"/>
                  <a:pt x="4576054" y="1536596"/>
                  <a:pt x="4934904" y="1477664"/>
                </a:cubicBezTo>
                <a:lnTo>
                  <a:pt x="4935021" y="1476525"/>
                </a:lnTo>
                <a:cubicBezTo>
                  <a:pt x="4940330" y="1475523"/>
                  <a:pt x="4945658" y="1474582"/>
                  <a:pt x="4951234" y="1474998"/>
                </a:cubicBezTo>
                <a:cubicBezTo>
                  <a:pt x="4982417" y="1469485"/>
                  <a:pt x="5014310" y="1466527"/>
                  <a:pt x="5046695" y="1466004"/>
                </a:cubicBezTo>
                <a:close/>
                <a:moveTo>
                  <a:pt x="3385420" y="1464394"/>
                </a:moveTo>
                <a:lnTo>
                  <a:pt x="3402507" y="1466004"/>
                </a:lnTo>
                <a:cubicBezTo>
                  <a:pt x="3434893" y="1466527"/>
                  <a:pt x="3466785" y="1469485"/>
                  <a:pt x="3497969" y="1474998"/>
                </a:cubicBezTo>
                <a:cubicBezTo>
                  <a:pt x="3503545" y="1474582"/>
                  <a:pt x="3508873" y="1475523"/>
                  <a:pt x="3514181" y="1476525"/>
                </a:cubicBezTo>
                <a:lnTo>
                  <a:pt x="3514298" y="1477664"/>
                </a:lnTo>
                <a:cubicBezTo>
                  <a:pt x="3873149" y="1536596"/>
                  <a:pt x="4154188" y="1815167"/>
                  <a:pt x="4204464" y="2165262"/>
                </a:cubicBezTo>
                <a:cubicBezTo>
                  <a:pt x="4204632" y="2165315"/>
                  <a:pt x="4204801" y="2165320"/>
                  <a:pt x="4204970" y="2165325"/>
                </a:cubicBezTo>
                <a:lnTo>
                  <a:pt x="4205510" y="2171962"/>
                </a:lnTo>
                <a:cubicBezTo>
                  <a:pt x="4210567" y="2201969"/>
                  <a:pt x="4213016" y="2232611"/>
                  <a:pt x="4212974" y="2263693"/>
                </a:cubicBezTo>
                <a:cubicBezTo>
                  <a:pt x="4214286" y="2269279"/>
                  <a:pt x="4214345" y="2274903"/>
                  <a:pt x="4214345" y="2280541"/>
                </a:cubicBezTo>
                <a:cubicBezTo>
                  <a:pt x="4214345" y="2284333"/>
                  <a:pt x="4214318" y="2288119"/>
                  <a:pt x="4213752" y="2291891"/>
                </a:cubicBezTo>
                <a:lnTo>
                  <a:pt x="4213253" y="2291858"/>
                </a:lnTo>
                <a:lnTo>
                  <a:pt x="4213227" y="2292349"/>
                </a:lnTo>
                <a:lnTo>
                  <a:pt x="4196108" y="2290736"/>
                </a:lnTo>
                <a:cubicBezTo>
                  <a:pt x="4163734" y="2290213"/>
                  <a:pt x="4131854" y="2287255"/>
                  <a:pt x="4100682" y="2281745"/>
                </a:cubicBezTo>
                <a:cubicBezTo>
                  <a:pt x="4095105" y="2282161"/>
                  <a:pt x="4089776" y="2281220"/>
                  <a:pt x="4084465" y="2280217"/>
                </a:cubicBezTo>
                <a:lnTo>
                  <a:pt x="4084349" y="2279078"/>
                </a:lnTo>
                <a:cubicBezTo>
                  <a:pt x="3725498" y="2220146"/>
                  <a:pt x="3444459" y="1941574"/>
                  <a:pt x="3394183" y="1591480"/>
                </a:cubicBezTo>
                <a:cubicBezTo>
                  <a:pt x="3394016" y="1591427"/>
                  <a:pt x="3393847" y="1591423"/>
                  <a:pt x="3393678" y="1591418"/>
                </a:cubicBezTo>
                <a:lnTo>
                  <a:pt x="3393139" y="1584794"/>
                </a:lnTo>
                <a:cubicBezTo>
                  <a:pt x="3388081" y="1554782"/>
                  <a:pt x="3385630" y="1524133"/>
                  <a:pt x="3385672" y="1493044"/>
                </a:cubicBezTo>
                <a:cubicBezTo>
                  <a:pt x="3384360" y="1487460"/>
                  <a:pt x="3384302" y="1481838"/>
                  <a:pt x="3384302" y="1476202"/>
                </a:cubicBezTo>
                <a:lnTo>
                  <a:pt x="3384896" y="1464852"/>
                </a:lnTo>
                <a:lnTo>
                  <a:pt x="3385394" y="1464884"/>
                </a:lnTo>
                <a:close/>
                <a:moveTo>
                  <a:pt x="3371632" y="1464394"/>
                </a:moveTo>
                <a:lnTo>
                  <a:pt x="3371658" y="1464884"/>
                </a:lnTo>
                <a:lnTo>
                  <a:pt x="3372156" y="1464852"/>
                </a:lnTo>
                <a:lnTo>
                  <a:pt x="3372750" y="1476202"/>
                </a:lnTo>
                <a:cubicBezTo>
                  <a:pt x="3372750" y="1481838"/>
                  <a:pt x="3372691" y="1487460"/>
                  <a:pt x="3371379" y="1493044"/>
                </a:cubicBezTo>
                <a:cubicBezTo>
                  <a:pt x="3371421" y="1524133"/>
                  <a:pt x="3368971" y="1554782"/>
                  <a:pt x="3363912" y="1584794"/>
                </a:cubicBezTo>
                <a:lnTo>
                  <a:pt x="3363374" y="1591418"/>
                </a:lnTo>
                <a:cubicBezTo>
                  <a:pt x="3363204" y="1591423"/>
                  <a:pt x="3363036" y="1591427"/>
                  <a:pt x="3362868" y="1591480"/>
                </a:cubicBezTo>
                <a:cubicBezTo>
                  <a:pt x="3312593" y="1941574"/>
                  <a:pt x="3031554" y="2220146"/>
                  <a:pt x="2672703" y="2279078"/>
                </a:cubicBezTo>
                <a:lnTo>
                  <a:pt x="2672586" y="2280217"/>
                </a:lnTo>
                <a:cubicBezTo>
                  <a:pt x="2667276" y="2281220"/>
                  <a:pt x="2661947" y="2282161"/>
                  <a:pt x="2656370" y="2281745"/>
                </a:cubicBezTo>
                <a:cubicBezTo>
                  <a:pt x="2625198" y="2287255"/>
                  <a:pt x="2593318" y="2290213"/>
                  <a:pt x="2560943" y="2290736"/>
                </a:cubicBezTo>
                <a:lnTo>
                  <a:pt x="2543825" y="2292349"/>
                </a:lnTo>
                <a:lnTo>
                  <a:pt x="2543799" y="2291858"/>
                </a:lnTo>
                <a:lnTo>
                  <a:pt x="2543300" y="2291891"/>
                </a:lnTo>
                <a:cubicBezTo>
                  <a:pt x="2542734" y="2288119"/>
                  <a:pt x="2542707" y="2284333"/>
                  <a:pt x="2542707" y="2280541"/>
                </a:cubicBezTo>
                <a:cubicBezTo>
                  <a:pt x="2542707" y="2274903"/>
                  <a:pt x="2542765" y="2269279"/>
                  <a:pt x="2544077" y="2263693"/>
                </a:cubicBezTo>
                <a:cubicBezTo>
                  <a:pt x="2544035" y="2232611"/>
                  <a:pt x="2546485" y="2201969"/>
                  <a:pt x="2551541" y="2171962"/>
                </a:cubicBezTo>
                <a:lnTo>
                  <a:pt x="2552082" y="2165325"/>
                </a:lnTo>
                <a:cubicBezTo>
                  <a:pt x="2552250" y="2165320"/>
                  <a:pt x="2552420" y="2165315"/>
                  <a:pt x="2552587" y="2165262"/>
                </a:cubicBezTo>
                <a:cubicBezTo>
                  <a:pt x="2602864" y="1815167"/>
                  <a:pt x="2883903" y="1536596"/>
                  <a:pt x="3242753" y="1477664"/>
                </a:cubicBezTo>
                <a:lnTo>
                  <a:pt x="3242870" y="1476525"/>
                </a:lnTo>
                <a:cubicBezTo>
                  <a:pt x="3248179" y="1475523"/>
                  <a:pt x="3253507" y="1474582"/>
                  <a:pt x="3259083" y="1474998"/>
                </a:cubicBezTo>
                <a:cubicBezTo>
                  <a:pt x="3290266" y="1469485"/>
                  <a:pt x="3322159" y="1466527"/>
                  <a:pt x="3354544" y="1466004"/>
                </a:cubicBezTo>
                <a:close/>
                <a:moveTo>
                  <a:pt x="1693269" y="1464394"/>
                </a:moveTo>
                <a:lnTo>
                  <a:pt x="1710356" y="1466004"/>
                </a:lnTo>
                <a:cubicBezTo>
                  <a:pt x="1742742" y="1466527"/>
                  <a:pt x="1774634" y="1469485"/>
                  <a:pt x="1805818" y="1474998"/>
                </a:cubicBezTo>
                <a:cubicBezTo>
                  <a:pt x="1811394" y="1474582"/>
                  <a:pt x="1816722" y="1475523"/>
                  <a:pt x="1822030" y="1476525"/>
                </a:cubicBezTo>
                <a:lnTo>
                  <a:pt x="1822148" y="1477664"/>
                </a:lnTo>
                <a:cubicBezTo>
                  <a:pt x="2180998" y="1536596"/>
                  <a:pt x="2462037" y="1815167"/>
                  <a:pt x="2512313" y="2165262"/>
                </a:cubicBezTo>
                <a:cubicBezTo>
                  <a:pt x="2512481" y="2165315"/>
                  <a:pt x="2512650" y="2165320"/>
                  <a:pt x="2512819" y="2165325"/>
                </a:cubicBezTo>
                <a:lnTo>
                  <a:pt x="2513359" y="2171962"/>
                </a:lnTo>
                <a:cubicBezTo>
                  <a:pt x="2518416" y="2201969"/>
                  <a:pt x="2520865" y="2232611"/>
                  <a:pt x="2520823" y="2263693"/>
                </a:cubicBezTo>
                <a:cubicBezTo>
                  <a:pt x="2522135" y="2269279"/>
                  <a:pt x="2522194" y="2274903"/>
                  <a:pt x="2522194" y="2280541"/>
                </a:cubicBezTo>
                <a:cubicBezTo>
                  <a:pt x="2522194" y="2284333"/>
                  <a:pt x="2522167" y="2288119"/>
                  <a:pt x="2521601" y="2291891"/>
                </a:cubicBezTo>
                <a:lnTo>
                  <a:pt x="2521102" y="2291858"/>
                </a:lnTo>
                <a:lnTo>
                  <a:pt x="2521076" y="2292349"/>
                </a:lnTo>
                <a:lnTo>
                  <a:pt x="2503957" y="2290736"/>
                </a:lnTo>
                <a:cubicBezTo>
                  <a:pt x="2471583" y="2290213"/>
                  <a:pt x="2439703" y="2287255"/>
                  <a:pt x="2408531" y="2281745"/>
                </a:cubicBezTo>
                <a:cubicBezTo>
                  <a:pt x="2402954" y="2282161"/>
                  <a:pt x="2397625" y="2281220"/>
                  <a:pt x="2392314" y="2280217"/>
                </a:cubicBezTo>
                <a:lnTo>
                  <a:pt x="2392198" y="2279078"/>
                </a:lnTo>
                <a:cubicBezTo>
                  <a:pt x="2033347" y="2220146"/>
                  <a:pt x="1752308" y="1941574"/>
                  <a:pt x="1702032" y="1591480"/>
                </a:cubicBezTo>
                <a:cubicBezTo>
                  <a:pt x="1701865" y="1591427"/>
                  <a:pt x="1701696" y="1591423"/>
                  <a:pt x="1701527" y="1591418"/>
                </a:cubicBezTo>
                <a:lnTo>
                  <a:pt x="1700989" y="1584794"/>
                </a:lnTo>
                <a:cubicBezTo>
                  <a:pt x="1695930" y="1554782"/>
                  <a:pt x="1693479" y="1524133"/>
                  <a:pt x="1693521" y="1493044"/>
                </a:cubicBezTo>
                <a:cubicBezTo>
                  <a:pt x="1692209" y="1487460"/>
                  <a:pt x="1692151" y="1481838"/>
                  <a:pt x="1692151" y="1476202"/>
                </a:cubicBezTo>
                <a:lnTo>
                  <a:pt x="1692745" y="1464852"/>
                </a:lnTo>
                <a:lnTo>
                  <a:pt x="1693243" y="1464884"/>
                </a:lnTo>
                <a:close/>
                <a:moveTo>
                  <a:pt x="1679481" y="1464394"/>
                </a:moveTo>
                <a:lnTo>
                  <a:pt x="1679507" y="1464884"/>
                </a:lnTo>
                <a:lnTo>
                  <a:pt x="1680005" y="1464852"/>
                </a:lnTo>
                <a:lnTo>
                  <a:pt x="1680599" y="1476202"/>
                </a:lnTo>
                <a:cubicBezTo>
                  <a:pt x="1680599" y="1481838"/>
                  <a:pt x="1680540" y="1487460"/>
                  <a:pt x="1679228" y="1493044"/>
                </a:cubicBezTo>
                <a:cubicBezTo>
                  <a:pt x="1679270" y="1524133"/>
                  <a:pt x="1676820" y="1554782"/>
                  <a:pt x="1671761" y="1584794"/>
                </a:cubicBezTo>
                <a:lnTo>
                  <a:pt x="1671223" y="1591418"/>
                </a:lnTo>
                <a:cubicBezTo>
                  <a:pt x="1671053" y="1591423"/>
                  <a:pt x="1670885" y="1591427"/>
                  <a:pt x="1670717" y="1591480"/>
                </a:cubicBezTo>
                <a:cubicBezTo>
                  <a:pt x="1620442" y="1941574"/>
                  <a:pt x="1339403" y="2220146"/>
                  <a:pt x="980552" y="2279078"/>
                </a:cubicBezTo>
                <a:lnTo>
                  <a:pt x="980435" y="2280217"/>
                </a:lnTo>
                <a:cubicBezTo>
                  <a:pt x="975125" y="2281220"/>
                  <a:pt x="969796" y="2282161"/>
                  <a:pt x="964219" y="2281745"/>
                </a:cubicBezTo>
                <a:cubicBezTo>
                  <a:pt x="933047" y="2287255"/>
                  <a:pt x="901167" y="2290213"/>
                  <a:pt x="868792" y="2290736"/>
                </a:cubicBezTo>
                <a:lnTo>
                  <a:pt x="851674" y="2292349"/>
                </a:lnTo>
                <a:lnTo>
                  <a:pt x="851648" y="2291858"/>
                </a:lnTo>
                <a:lnTo>
                  <a:pt x="851149" y="2291891"/>
                </a:lnTo>
                <a:cubicBezTo>
                  <a:pt x="850583" y="2288119"/>
                  <a:pt x="850556" y="2284333"/>
                  <a:pt x="850556" y="2280541"/>
                </a:cubicBezTo>
                <a:cubicBezTo>
                  <a:pt x="850556" y="2274903"/>
                  <a:pt x="850614" y="2269279"/>
                  <a:pt x="851926" y="2263693"/>
                </a:cubicBezTo>
                <a:cubicBezTo>
                  <a:pt x="851884" y="2232611"/>
                  <a:pt x="854334" y="2201969"/>
                  <a:pt x="859390" y="2171962"/>
                </a:cubicBezTo>
                <a:lnTo>
                  <a:pt x="859931" y="2165325"/>
                </a:lnTo>
                <a:cubicBezTo>
                  <a:pt x="860099" y="2165320"/>
                  <a:pt x="860269" y="2165315"/>
                  <a:pt x="860436" y="2165262"/>
                </a:cubicBezTo>
                <a:cubicBezTo>
                  <a:pt x="910713" y="1815167"/>
                  <a:pt x="1191752" y="1536596"/>
                  <a:pt x="1550602" y="1477664"/>
                </a:cubicBezTo>
                <a:lnTo>
                  <a:pt x="1550719" y="1476525"/>
                </a:lnTo>
                <a:cubicBezTo>
                  <a:pt x="1556028" y="1475523"/>
                  <a:pt x="1561356" y="1474582"/>
                  <a:pt x="1566932" y="1474998"/>
                </a:cubicBezTo>
                <a:cubicBezTo>
                  <a:pt x="1598115" y="1469485"/>
                  <a:pt x="1630008" y="1466527"/>
                  <a:pt x="1662393" y="1466004"/>
                </a:cubicBezTo>
                <a:close/>
                <a:moveTo>
                  <a:pt x="1118" y="1464394"/>
                </a:moveTo>
                <a:lnTo>
                  <a:pt x="18205" y="1466004"/>
                </a:lnTo>
                <a:cubicBezTo>
                  <a:pt x="50591" y="1466527"/>
                  <a:pt x="82483" y="1469485"/>
                  <a:pt x="113667" y="1474998"/>
                </a:cubicBezTo>
                <a:cubicBezTo>
                  <a:pt x="119243" y="1474582"/>
                  <a:pt x="124571" y="1475523"/>
                  <a:pt x="129879" y="1476525"/>
                </a:cubicBezTo>
                <a:lnTo>
                  <a:pt x="129997" y="1477664"/>
                </a:lnTo>
                <a:cubicBezTo>
                  <a:pt x="488847" y="1536596"/>
                  <a:pt x="769886" y="1815167"/>
                  <a:pt x="820162" y="2165262"/>
                </a:cubicBezTo>
                <a:cubicBezTo>
                  <a:pt x="820330" y="2165315"/>
                  <a:pt x="820499" y="2165320"/>
                  <a:pt x="820668" y="2165325"/>
                </a:cubicBezTo>
                <a:lnTo>
                  <a:pt x="821208" y="2171962"/>
                </a:lnTo>
                <a:cubicBezTo>
                  <a:pt x="826265" y="2201969"/>
                  <a:pt x="828714" y="2232611"/>
                  <a:pt x="828672" y="2263693"/>
                </a:cubicBezTo>
                <a:cubicBezTo>
                  <a:pt x="829984" y="2269279"/>
                  <a:pt x="830043" y="2274903"/>
                  <a:pt x="830043" y="2280541"/>
                </a:cubicBezTo>
                <a:cubicBezTo>
                  <a:pt x="830043" y="2284333"/>
                  <a:pt x="830016" y="2288119"/>
                  <a:pt x="829450" y="2291891"/>
                </a:cubicBezTo>
                <a:lnTo>
                  <a:pt x="828951" y="2291858"/>
                </a:lnTo>
                <a:lnTo>
                  <a:pt x="828925" y="2292349"/>
                </a:lnTo>
                <a:lnTo>
                  <a:pt x="811806" y="2290736"/>
                </a:lnTo>
                <a:cubicBezTo>
                  <a:pt x="779432" y="2290213"/>
                  <a:pt x="747552" y="2287255"/>
                  <a:pt x="716380" y="2281745"/>
                </a:cubicBezTo>
                <a:cubicBezTo>
                  <a:pt x="710803" y="2282161"/>
                  <a:pt x="705474" y="2281220"/>
                  <a:pt x="700163" y="2280217"/>
                </a:cubicBezTo>
                <a:lnTo>
                  <a:pt x="700047" y="2279078"/>
                </a:lnTo>
                <a:cubicBezTo>
                  <a:pt x="341196" y="2220146"/>
                  <a:pt x="60157" y="1941574"/>
                  <a:pt x="9881" y="1591480"/>
                </a:cubicBezTo>
                <a:cubicBezTo>
                  <a:pt x="9714" y="1591427"/>
                  <a:pt x="9545" y="1591423"/>
                  <a:pt x="9376" y="1591418"/>
                </a:cubicBezTo>
                <a:lnTo>
                  <a:pt x="8837" y="1584794"/>
                </a:lnTo>
                <a:cubicBezTo>
                  <a:pt x="3779" y="1554782"/>
                  <a:pt x="1328" y="1524133"/>
                  <a:pt x="1370" y="1493044"/>
                </a:cubicBezTo>
                <a:cubicBezTo>
                  <a:pt x="58" y="1487460"/>
                  <a:pt x="0" y="1481838"/>
                  <a:pt x="0" y="1476202"/>
                </a:cubicBezTo>
                <a:lnTo>
                  <a:pt x="594" y="1464852"/>
                </a:lnTo>
                <a:lnTo>
                  <a:pt x="1092" y="1464884"/>
                </a:lnTo>
                <a:close/>
                <a:moveTo>
                  <a:pt x="7762529" y="750600"/>
                </a:moveTo>
                <a:cubicBezTo>
                  <a:pt x="7815805" y="1021506"/>
                  <a:pt x="8030648" y="1236303"/>
                  <a:pt x="8305838" y="1295446"/>
                </a:cubicBezTo>
                <a:cubicBezTo>
                  <a:pt x="8252563" y="1024540"/>
                  <a:pt x="8037719" y="809743"/>
                  <a:pt x="7762529" y="750600"/>
                </a:cubicBezTo>
                <a:close/>
                <a:moveTo>
                  <a:pt x="7455280" y="750600"/>
                </a:moveTo>
                <a:cubicBezTo>
                  <a:pt x="7180090" y="809743"/>
                  <a:pt x="6965246" y="1024540"/>
                  <a:pt x="6911971" y="1295446"/>
                </a:cubicBezTo>
                <a:cubicBezTo>
                  <a:pt x="7187161" y="1236303"/>
                  <a:pt x="7402004" y="1021506"/>
                  <a:pt x="7455280" y="750600"/>
                </a:cubicBezTo>
                <a:close/>
                <a:moveTo>
                  <a:pt x="6070378" y="750600"/>
                </a:moveTo>
                <a:cubicBezTo>
                  <a:pt x="6123654" y="1021506"/>
                  <a:pt x="6338497" y="1236303"/>
                  <a:pt x="6613687" y="1295446"/>
                </a:cubicBezTo>
                <a:cubicBezTo>
                  <a:pt x="6560412" y="1024540"/>
                  <a:pt x="6345568" y="809743"/>
                  <a:pt x="6070378" y="750600"/>
                </a:cubicBezTo>
                <a:close/>
                <a:moveTo>
                  <a:pt x="5763129" y="750600"/>
                </a:moveTo>
                <a:cubicBezTo>
                  <a:pt x="5487939" y="809743"/>
                  <a:pt x="5273095" y="1024540"/>
                  <a:pt x="5219820" y="1295446"/>
                </a:cubicBezTo>
                <a:cubicBezTo>
                  <a:pt x="5495010" y="1236303"/>
                  <a:pt x="5709853" y="1021506"/>
                  <a:pt x="5763129" y="750600"/>
                </a:cubicBezTo>
                <a:close/>
                <a:moveTo>
                  <a:pt x="4378227" y="750600"/>
                </a:moveTo>
                <a:cubicBezTo>
                  <a:pt x="4431503" y="1021506"/>
                  <a:pt x="4646346" y="1236303"/>
                  <a:pt x="4921536" y="1295446"/>
                </a:cubicBezTo>
                <a:cubicBezTo>
                  <a:pt x="4868261" y="1024540"/>
                  <a:pt x="4653417" y="809743"/>
                  <a:pt x="4378227" y="750600"/>
                </a:cubicBezTo>
                <a:close/>
                <a:moveTo>
                  <a:pt x="4070978" y="750600"/>
                </a:moveTo>
                <a:cubicBezTo>
                  <a:pt x="3795788" y="809743"/>
                  <a:pt x="3580944" y="1024540"/>
                  <a:pt x="3527669" y="1295446"/>
                </a:cubicBezTo>
                <a:cubicBezTo>
                  <a:pt x="3802859" y="1236303"/>
                  <a:pt x="4017702" y="1021506"/>
                  <a:pt x="4070978" y="750600"/>
                </a:cubicBezTo>
                <a:close/>
                <a:moveTo>
                  <a:pt x="2686076" y="750600"/>
                </a:moveTo>
                <a:cubicBezTo>
                  <a:pt x="2739352" y="1021506"/>
                  <a:pt x="2954195" y="1236303"/>
                  <a:pt x="3229385" y="1295446"/>
                </a:cubicBezTo>
                <a:cubicBezTo>
                  <a:pt x="3176110" y="1024540"/>
                  <a:pt x="2961266" y="809743"/>
                  <a:pt x="2686076" y="750600"/>
                </a:cubicBezTo>
                <a:close/>
                <a:moveTo>
                  <a:pt x="2378827" y="750600"/>
                </a:moveTo>
                <a:cubicBezTo>
                  <a:pt x="2103637" y="809743"/>
                  <a:pt x="1888793" y="1024540"/>
                  <a:pt x="1835518" y="1295446"/>
                </a:cubicBezTo>
                <a:cubicBezTo>
                  <a:pt x="2110708" y="1236303"/>
                  <a:pt x="2325551" y="1021506"/>
                  <a:pt x="2378827" y="750600"/>
                </a:cubicBezTo>
                <a:close/>
                <a:moveTo>
                  <a:pt x="993925" y="750600"/>
                </a:moveTo>
                <a:cubicBezTo>
                  <a:pt x="1047201" y="1021506"/>
                  <a:pt x="1262044" y="1236303"/>
                  <a:pt x="1537234" y="1295446"/>
                </a:cubicBezTo>
                <a:cubicBezTo>
                  <a:pt x="1483959" y="1024540"/>
                  <a:pt x="1269115" y="809743"/>
                  <a:pt x="993925" y="750600"/>
                </a:cubicBezTo>
                <a:close/>
                <a:moveTo>
                  <a:pt x="686676" y="750600"/>
                </a:moveTo>
                <a:cubicBezTo>
                  <a:pt x="411486" y="809743"/>
                  <a:pt x="196642" y="1024540"/>
                  <a:pt x="143367" y="1295446"/>
                </a:cubicBezTo>
                <a:cubicBezTo>
                  <a:pt x="418557" y="1236303"/>
                  <a:pt x="633400" y="1021506"/>
                  <a:pt x="686676" y="750600"/>
                </a:cubicBezTo>
                <a:close/>
                <a:moveTo>
                  <a:pt x="9139239" y="624486"/>
                </a:moveTo>
                <a:lnTo>
                  <a:pt x="9139239" y="752995"/>
                </a:lnTo>
                <a:lnTo>
                  <a:pt x="9047261" y="779881"/>
                </a:lnTo>
                <a:cubicBezTo>
                  <a:pt x="8821055" y="864319"/>
                  <a:pt x="8650738" y="1058403"/>
                  <a:pt x="8604122" y="1295446"/>
                </a:cubicBezTo>
                <a:cubicBezTo>
                  <a:pt x="8844913" y="1243696"/>
                  <a:pt x="9039501" y="1072773"/>
                  <a:pt x="9120077" y="849365"/>
                </a:cubicBezTo>
                <a:lnTo>
                  <a:pt x="9139239" y="780178"/>
                </a:lnTo>
                <a:lnTo>
                  <a:pt x="9139239" y="1085737"/>
                </a:lnTo>
                <a:lnTo>
                  <a:pt x="9135069" y="1092549"/>
                </a:lnTo>
                <a:cubicBezTo>
                  <a:pt x="9008919" y="1266178"/>
                  <a:pt x="8815033" y="1389778"/>
                  <a:pt x="8590751" y="1426902"/>
                </a:cubicBezTo>
                <a:lnTo>
                  <a:pt x="8590635" y="1428050"/>
                </a:lnTo>
                <a:cubicBezTo>
                  <a:pt x="8585324" y="1429061"/>
                  <a:pt x="8579995" y="1430009"/>
                  <a:pt x="8574418" y="1429590"/>
                </a:cubicBezTo>
                <a:cubicBezTo>
                  <a:pt x="8543246" y="1435144"/>
                  <a:pt x="8511366" y="1438125"/>
                  <a:pt x="8478991" y="1438652"/>
                </a:cubicBezTo>
                <a:lnTo>
                  <a:pt x="8461873" y="1440278"/>
                </a:lnTo>
                <a:lnTo>
                  <a:pt x="8461847" y="1439783"/>
                </a:lnTo>
                <a:lnTo>
                  <a:pt x="8461348" y="1439816"/>
                </a:lnTo>
                <a:cubicBezTo>
                  <a:pt x="8460782" y="1436014"/>
                  <a:pt x="8460755" y="1432198"/>
                  <a:pt x="8460755" y="1428376"/>
                </a:cubicBezTo>
                <a:cubicBezTo>
                  <a:pt x="8460755" y="1422694"/>
                  <a:pt x="8460814" y="1417025"/>
                  <a:pt x="8462126" y="1411395"/>
                </a:cubicBezTo>
                <a:cubicBezTo>
                  <a:pt x="8462083" y="1380067"/>
                  <a:pt x="8464533" y="1349182"/>
                  <a:pt x="8469590" y="1318938"/>
                </a:cubicBezTo>
                <a:lnTo>
                  <a:pt x="8470130" y="1312248"/>
                </a:lnTo>
                <a:cubicBezTo>
                  <a:pt x="8470299" y="1312243"/>
                  <a:pt x="8470468" y="1312238"/>
                  <a:pt x="8470636" y="1312185"/>
                </a:cubicBezTo>
                <a:cubicBezTo>
                  <a:pt x="8514628" y="1003427"/>
                  <a:pt x="8735297" y="749863"/>
                  <a:pt x="9030178" y="651504"/>
                </a:cubicBezTo>
                <a:close/>
                <a:moveTo>
                  <a:pt x="7620280" y="605769"/>
                </a:moveTo>
                <a:lnTo>
                  <a:pt x="7637367" y="607392"/>
                </a:lnTo>
                <a:cubicBezTo>
                  <a:pt x="7669753" y="607919"/>
                  <a:pt x="7701646" y="610900"/>
                  <a:pt x="7732829" y="616457"/>
                </a:cubicBezTo>
                <a:cubicBezTo>
                  <a:pt x="7738405" y="616038"/>
                  <a:pt x="7743733" y="616986"/>
                  <a:pt x="7749042" y="617996"/>
                </a:cubicBezTo>
                <a:lnTo>
                  <a:pt x="7749159" y="619144"/>
                </a:lnTo>
                <a:cubicBezTo>
                  <a:pt x="8108009" y="678542"/>
                  <a:pt x="8389048" y="959319"/>
                  <a:pt x="8439324" y="1312185"/>
                </a:cubicBezTo>
                <a:cubicBezTo>
                  <a:pt x="8439492" y="1312238"/>
                  <a:pt x="8439661" y="1312243"/>
                  <a:pt x="8439830" y="1312248"/>
                </a:cubicBezTo>
                <a:lnTo>
                  <a:pt x="8440370" y="1318938"/>
                </a:lnTo>
                <a:cubicBezTo>
                  <a:pt x="8445427" y="1349182"/>
                  <a:pt x="8447877" y="1380067"/>
                  <a:pt x="8447834" y="1411395"/>
                </a:cubicBezTo>
                <a:cubicBezTo>
                  <a:pt x="8449146" y="1417025"/>
                  <a:pt x="8449205" y="1422694"/>
                  <a:pt x="8449205" y="1428376"/>
                </a:cubicBezTo>
                <a:cubicBezTo>
                  <a:pt x="8449205" y="1432198"/>
                  <a:pt x="8449178" y="1436014"/>
                  <a:pt x="8448612" y="1439816"/>
                </a:cubicBezTo>
                <a:lnTo>
                  <a:pt x="8448113" y="1439783"/>
                </a:lnTo>
                <a:lnTo>
                  <a:pt x="8448087" y="1440278"/>
                </a:lnTo>
                <a:lnTo>
                  <a:pt x="8430969" y="1438652"/>
                </a:lnTo>
                <a:cubicBezTo>
                  <a:pt x="8398594" y="1438125"/>
                  <a:pt x="8366714" y="1435144"/>
                  <a:pt x="8335542" y="1429590"/>
                </a:cubicBezTo>
                <a:cubicBezTo>
                  <a:pt x="8329965" y="1430009"/>
                  <a:pt x="8324636" y="1429061"/>
                  <a:pt x="8319325" y="1428050"/>
                </a:cubicBezTo>
                <a:lnTo>
                  <a:pt x="8319209" y="1426902"/>
                </a:lnTo>
                <a:cubicBezTo>
                  <a:pt x="7960358" y="1367503"/>
                  <a:pt x="7679319" y="1086726"/>
                  <a:pt x="7629044" y="733861"/>
                </a:cubicBezTo>
                <a:cubicBezTo>
                  <a:pt x="7628876" y="733808"/>
                  <a:pt x="7628708" y="733803"/>
                  <a:pt x="7628538" y="733798"/>
                </a:cubicBezTo>
                <a:lnTo>
                  <a:pt x="7628000" y="727122"/>
                </a:lnTo>
                <a:cubicBezTo>
                  <a:pt x="7622941" y="696872"/>
                  <a:pt x="7620490" y="665981"/>
                  <a:pt x="7620533" y="634646"/>
                </a:cubicBezTo>
                <a:cubicBezTo>
                  <a:pt x="7619221" y="629018"/>
                  <a:pt x="7619162" y="623351"/>
                  <a:pt x="7619162" y="617670"/>
                </a:cubicBezTo>
                <a:lnTo>
                  <a:pt x="7619756" y="606230"/>
                </a:lnTo>
                <a:lnTo>
                  <a:pt x="7620254" y="606263"/>
                </a:lnTo>
                <a:close/>
                <a:moveTo>
                  <a:pt x="7597529" y="605769"/>
                </a:moveTo>
                <a:lnTo>
                  <a:pt x="7597555" y="606263"/>
                </a:lnTo>
                <a:lnTo>
                  <a:pt x="7598053" y="606230"/>
                </a:lnTo>
                <a:lnTo>
                  <a:pt x="7598647" y="617670"/>
                </a:lnTo>
                <a:cubicBezTo>
                  <a:pt x="7598647" y="623351"/>
                  <a:pt x="7598588" y="629018"/>
                  <a:pt x="7597276" y="634646"/>
                </a:cubicBezTo>
                <a:cubicBezTo>
                  <a:pt x="7597319" y="665981"/>
                  <a:pt x="7594868" y="696872"/>
                  <a:pt x="7589809" y="727122"/>
                </a:cubicBezTo>
                <a:lnTo>
                  <a:pt x="7589271" y="733798"/>
                </a:lnTo>
                <a:cubicBezTo>
                  <a:pt x="7589101" y="733803"/>
                  <a:pt x="7588933" y="733808"/>
                  <a:pt x="7588765" y="733861"/>
                </a:cubicBezTo>
                <a:cubicBezTo>
                  <a:pt x="7538490" y="1086726"/>
                  <a:pt x="7257451" y="1367503"/>
                  <a:pt x="6898600" y="1426902"/>
                </a:cubicBezTo>
                <a:lnTo>
                  <a:pt x="6898484" y="1428050"/>
                </a:lnTo>
                <a:cubicBezTo>
                  <a:pt x="6893173" y="1429061"/>
                  <a:pt x="6887844" y="1430009"/>
                  <a:pt x="6882267" y="1429590"/>
                </a:cubicBezTo>
                <a:cubicBezTo>
                  <a:pt x="6851095" y="1435144"/>
                  <a:pt x="6819215" y="1438125"/>
                  <a:pt x="6786841" y="1438652"/>
                </a:cubicBezTo>
                <a:lnTo>
                  <a:pt x="6769722" y="1440278"/>
                </a:lnTo>
                <a:lnTo>
                  <a:pt x="6769696" y="1439783"/>
                </a:lnTo>
                <a:lnTo>
                  <a:pt x="6769197" y="1439816"/>
                </a:lnTo>
                <a:cubicBezTo>
                  <a:pt x="6768631" y="1436014"/>
                  <a:pt x="6768604" y="1432198"/>
                  <a:pt x="6768604" y="1428376"/>
                </a:cubicBezTo>
                <a:cubicBezTo>
                  <a:pt x="6768604" y="1422694"/>
                  <a:pt x="6768663" y="1417025"/>
                  <a:pt x="6769975" y="1411395"/>
                </a:cubicBezTo>
                <a:cubicBezTo>
                  <a:pt x="6769933" y="1380067"/>
                  <a:pt x="6772382" y="1349182"/>
                  <a:pt x="6777439" y="1318938"/>
                </a:cubicBezTo>
                <a:lnTo>
                  <a:pt x="6777979" y="1312248"/>
                </a:lnTo>
                <a:cubicBezTo>
                  <a:pt x="6778148" y="1312243"/>
                  <a:pt x="6778317" y="1312238"/>
                  <a:pt x="6778485" y="1312185"/>
                </a:cubicBezTo>
                <a:cubicBezTo>
                  <a:pt x="6828761" y="959319"/>
                  <a:pt x="7109800" y="678542"/>
                  <a:pt x="7468650" y="619144"/>
                </a:cubicBezTo>
                <a:lnTo>
                  <a:pt x="7468767" y="617996"/>
                </a:lnTo>
                <a:cubicBezTo>
                  <a:pt x="7474076" y="616986"/>
                  <a:pt x="7479404" y="616038"/>
                  <a:pt x="7484980" y="616457"/>
                </a:cubicBezTo>
                <a:cubicBezTo>
                  <a:pt x="7516163" y="610900"/>
                  <a:pt x="7548056" y="607919"/>
                  <a:pt x="7580442" y="607392"/>
                </a:cubicBezTo>
                <a:close/>
                <a:moveTo>
                  <a:pt x="5928129" y="605769"/>
                </a:moveTo>
                <a:lnTo>
                  <a:pt x="5945217" y="607392"/>
                </a:lnTo>
                <a:cubicBezTo>
                  <a:pt x="5977602" y="607919"/>
                  <a:pt x="6009495" y="610900"/>
                  <a:pt x="6040678" y="616457"/>
                </a:cubicBezTo>
                <a:cubicBezTo>
                  <a:pt x="6046254" y="616038"/>
                  <a:pt x="6051582" y="616986"/>
                  <a:pt x="6056891" y="617996"/>
                </a:cubicBezTo>
                <a:lnTo>
                  <a:pt x="6057008" y="619144"/>
                </a:lnTo>
                <a:cubicBezTo>
                  <a:pt x="6415858" y="678542"/>
                  <a:pt x="6696897" y="959319"/>
                  <a:pt x="6747174" y="1312185"/>
                </a:cubicBezTo>
                <a:cubicBezTo>
                  <a:pt x="6747341" y="1312238"/>
                  <a:pt x="6747511" y="1312243"/>
                  <a:pt x="6747679" y="1312248"/>
                </a:cubicBezTo>
                <a:lnTo>
                  <a:pt x="6748220" y="1318938"/>
                </a:lnTo>
                <a:cubicBezTo>
                  <a:pt x="6753276" y="1349182"/>
                  <a:pt x="6755726" y="1380067"/>
                  <a:pt x="6755684" y="1411395"/>
                </a:cubicBezTo>
                <a:cubicBezTo>
                  <a:pt x="6756996" y="1417025"/>
                  <a:pt x="6757054" y="1422694"/>
                  <a:pt x="6757054" y="1428376"/>
                </a:cubicBezTo>
                <a:cubicBezTo>
                  <a:pt x="6757054" y="1432198"/>
                  <a:pt x="6757027" y="1436014"/>
                  <a:pt x="6756461" y="1439816"/>
                </a:cubicBezTo>
                <a:lnTo>
                  <a:pt x="6755962" y="1439783"/>
                </a:lnTo>
                <a:lnTo>
                  <a:pt x="6755936" y="1440278"/>
                </a:lnTo>
                <a:lnTo>
                  <a:pt x="6738818" y="1438652"/>
                </a:lnTo>
                <a:cubicBezTo>
                  <a:pt x="6706444" y="1438125"/>
                  <a:pt x="6674563" y="1435144"/>
                  <a:pt x="6643391" y="1429590"/>
                </a:cubicBezTo>
                <a:cubicBezTo>
                  <a:pt x="6637814" y="1430009"/>
                  <a:pt x="6632485" y="1429061"/>
                  <a:pt x="6627175" y="1428050"/>
                </a:cubicBezTo>
                <a:lnTo>
                  <a:pt x="6627059" y="1426902"/>
                </a:lnTo>
                <a:cubicBezTo>
                  <a:pt x="6268207" y="1367503"/>
                  <a:pt x="5987168" y="1086726"/>
                  <a:pt x="5936893" y="733861"/>
                </a:cubicBezTo>
                <a:cubicBezTo>
                  <a:pt x="5936725" y="733808"/>
                  <a:pt x="5936557" y="733803"/>
                  <a:pt x="5936387" y="733798"/>
                </a:cubicBezTo>
                <a:lnTo>
                  <a:pt x="5935849" y="727122"/>
                </a:lnTo>
                <a:cubicBezTo>
                  <a:pt x="5930790" y="696872"/>
                  <a:pt x="5928340" y="665981"/>
                  <a:pt x="5928382" y="634646"/>
                </a:cubicBezTo>
                <a:cubicBezTo>
                  <a:pt x="5927070" y="629018"/>
                  <a:pt x="5927011" y="623351"/>
                  <a:pt x="5927011" y="617670"/>
                </a:cubicBezTo>
                <a:lnTo>
                  <a:pt x="5927605" y="606230"/>
                </a:lnTo>
                <a:lnTo>
                  <a:pt x="5928103" y="606263"/>
                </a:lnTo>
                <a:close/>
                <a:moveTo>
                  <a:pt x="5905378" y="605769"/>
                </a:moveTo>
                <a:lnTo>
                  <a:pt x="5905404" y="606263"/>
                </a:lnTo>
                <a:lnTo>
                  <a:pt x="5905902" y="606230"/>
                </a:lnTo>
                <a:lnTo>
                  <a:pt x="5906496" y="617670"/>
                </a:lnTo>
                <a:cubicBezTo>
                  <a:pt x="5906496" y="623351"/>
                  <a:pt x="5906438" y="629018"/>
                  <a:pt x="5905126" y="634646"/>
                </a:cubicBezTo>
                <a:cubicBezTo>
                  <a:pt x="5905168" y="665981"/>
                  <a:pt x="5902717" y="696872"/>
                  <a:pt x="5897659" y="727122"/>
                </a:cubicBezTo>
                <a:lnTo>
                  <a:pt x="5897120" y="733798"/>
                </a:lnTo>
                <a:cubicBezTo>
                  <a:pt x="5896951" y="733803"/>
                  <a:pt x="5896782" y="733808"/>
                  <a:pt x="5896615" y="733861"/>
                </a:cubicBezTo>
                <a:cubicBezTo>
                  <a:pt x="5846339" y="1086726"/>
                  <a:pt x="5565300" y="1367503"/>
                  <a:pt x="5206449" y="1426902"/>
                </a:cubicBezTo>
                <a:lnTo>
                  <a:pt x="5206334" y="1428050"/>
                </a:lnTo>
                <a:cubicBezTo>
                  <a:pt x="5201022" y="1429061"/>
                  <a:pt x="5195693" y="1430009"/>
                  <a:pt x="5190116" y="1429590"/>
                </a:cubicBezTo>
                <a:cubicBezTo>
                  <a:pt x="5158944" y="1435144"/>
                  <a:pt x="5127065" y="1438125"/>
                  <a:pt x="5094690" y="1438652"/>
                </a:cubicBezTo>
                <a:lnTo>
                  <a:pt x="5077571" y="1440278"/>
                </a:lnTo>
                <a:lnTo>
                  <a:pt x="5077545" y="1439783"/>
                </a:lnTo>
                <a:lnTo>
                  <a:pt x="5077046" y="1439816"/>
                </a:lnTo>
                <a:cubicBezTo>
                  <a:pt x="5076480" y="1436014"/>
                  <a:pt x="5076453" y="1432198"/>
                  <a:pt x="5076453" y="1428376"/>
                </a:cubicBezTo>
                <a:cubicBezTo>
                  <a:pt x="5076453" y="1422694"/>
                  <a:pt x="5076512" y="1417025"/>
                  <a:pt x="5077824" y="1411395"/>
                </a:cubicBezTo>
                <a:cubicBezTo>
                  <a:pt x="5077782" y="1380067"/>
                  <a:pt x="5080231" y="1349182"/>
                  <a:pt x="5085288" y="1318938"/>
                </a:cubicBezTo>
                <a:lnTo>
                  <a:pt x="5085828" y="1312248"/>
                </a:lnTo>
                <a:cubicBezTo>
                  <a:pt x="5085997" y="1312243"/>
                  <a:pt x="5086166" y="1312238"/>
                  <a:pt x="5086334" y="1312185"/>
                </a:cubicBezTo>
                <a:cubicBezTo>
                  <a:pt x="5136610" y="959319"/>
                  <a:pt x="5417649" y="678542"/>
                  <a:pt x="5776501" y="619144"/>
                </a:cubicBezTo>
                <a:lnTo>
                  <a:pt x="5776617" y="617996"/>
                </a:lnTo>
                <a:cubicBezTo>
                  <a:pt x="5781926" y="616986"/>
                  <a:pt x="5787253" y="616038"/>
                  <a:pt x="5792829" y="616457"/>
                </a:cubicBezTo>
                <a:cubicBezTo>
                  <a:pt x="5824013" y="610900"/>
                  <a:pt x="5855905" y="607919"/>
                  <a:pt x="5888291" y="607392"/>
                </a:cubicBezTo>
                <a:close/>
                <a:moveTo>
                  <a:pt x="4235979" y="605769"/>
                </a:moveTo>
                <a:lnTo>
                  <a:pt x="4253065" y="607392"/>
                </a:lnTo>
                <a:cubicBezTo>
                  <a:pt x="4285451" y="607919"/>
                  <a:pt x="4317343" y="610900"/>
                  <a:pt x="4348528" y="616457"/>
                </a:cubicBezTo>
                <a:cubicBezTo>
                  <a:pt x="4354104" y="616038"/>
                  <a:pt x="4359431" y="616986"/>
                  <a:pt x="4364739" y="617996"/>
                </a:cubicBezTo>
                <a:lnTo>
                  <a:pt x="4364856" y="619144"/>
                </a:lnTo>
                <a:cubicBezTo>
                  <a:pt x="4723707" y="678542"/>
                  <a:pt x="5004746" y="959319"/>
                  <a:pt x="5055022" y="1312185"/>
                </a:cubicBezTo>
                <a:cubicBezTo>
                  <a:pt x="5055190" y="1312238"/>
                  <a:pt x="5055359" y="1312243"/>
                  <a:pt x="5055528" y="1312248"/>
                </a:cubicBezTo>
                <a:lnTo>
                  <a:pt x="5056068" y="1318938"/>
                </a:lnTo>
                <a:cubicBezTo>
                  <a:pt x="5061125" y="1349182"/>
                  <a:pt x="5063574" y="1380067"/>
                  <a:pt x="5063532" y="1411395"/>
                </a:cubicBezTo>
                <a:cubicBezTo>
                  <a:pt x="5064844" y="1417025"/>
                  <a:pt x="5064903" y="1422694"/>
                  <a:pt x="5064903" y="1428376"/>
                </a:cubicBezTo>
                <a:cubicBezTo>
                  <a:pt x="5064903" y="1432198"/>
                  <a:pt x="5064876" y="1436014"/>
                  <a:pt x="5064310" y="1439816"/>
                </a:cubicBezTo>
                <a:lnTo>
                  <a:pt x="5063811" y="1439783"/>
                </a:lnTo>
                <a:lnTo>
                  <a:pt x="5063785" y="1440278"/>
                </a:lnTo>
                <a:lnTo>
                  <a:pt x="5046666" y="1438652"/>
                </a:lnTo>
                <a:cubicBezTo>
                  <a:pt x="5014292" y="1438125"/>
                  <a:pt x="4982412" y="1435144"/>
                  <a:pt x="4951241" y="1429590"/>
                </a:cubicBezTo>
                <a:cubicBezTo>
                  <a:pt x="4945663" y="1430009"/>
                  <a:pt x="4940334" y="1429061"/>
                  <a:pt x="4935023" y="1428050"/>
                </a:cubicBezTo>
                <a:lnTo>
                  <a:pt x="4934907" y="1426902"/>
                </a:lnTo>
                <a:cubicBezTo>
                  <a:pt x="4576056" y="1367503"/>
                  <a:pt x="4295017" y="1086726"/>
                  <a:pt x="4244741" y="733861"/>
                </a:cubicBezTo>
                <a:cubicBezTo>
                  <a:pt x="4244574" y="733808"/>
                  <a:pt x="4244405" y="733803"/>
                  <a:pt x="4244236" y="733798"/>
                </a:cubicBezTo>
                <a:lnTo>
                  <a:pt x="4243697" y="727122"/>
                </a:lnTo>
                <a:cubicBezTo>
                  <a:pt x="4238639" y="696872"/>
                  <a:pt x="4236188" y="665981"/>
                  <a:pt x="4236230" y="634646"/>
                </a:cubicBezTo>
                <a:cubicBezTo>
                  <a:pt x="4234918" y="629018"/>
                  <a:pt x="4234860" y="623351"/>
                  <a:pt x="4234860" y="617670"/>
                </a:cubicBezTo>
                <a:lnTo>
                  <a:pt x="4235454" y="606230"/>
                </a:lnTo>
                <a:lnTo>
                  <a:pt x="4235952" y="606263"/>
                </a:lnTo>
                <a:close/>
                <a:moveTo>
                  <a:pt x="4213227" y="605769"/>
                </a:moveTo>
                <a:lnTo>
                  <a:pt x="4213253" y="606263"/>
                </a:lnTo>
                <a:lnTo>
                  <a:pt x="4213751" y="606230"/>
                </a:lnTo>
                <a:lnTo>
                  <a:pt x="4214345" y="617670"/>
                </a:lnTo>
                <a:cubicBezTo>
                  <a:pt x="4214345" y="623351"/>
                  <a:pt x="4214286" y="629018"/>
                  <a:pt x="4212974" y="634646"/>
                </a:cubicBezTo>
                <a:cubicBezTo>
                  <a:pt x="4213016" y="665981"/>
                  <a:pt x="4210566" y="696872"/>
                  <a:pt x="4205507" y="727122"/>
                </a:cubicBezTo>
                <a:lnTo>
                  <a:pt x="4204969" y="733798"/>
                </a:lnTo>
                <a:cubicBezTo>
                  <a:pt x="4204799" y="733803"/>
                  <a:pt x="4204631" y="733808"/>
                  <a:pt x="4204463" y="733861"/>
                </a:cubicBezTo>
                <a:cubicBezTo>
                  <a:pt x="4154188" y="1086726"/>
                  <a:pt x="3873149" y="1367503"/>
                  <a:pt x="3514297" y="1426902"/>
                </a:cubicBezTo>
                <a:lnTo>
                  <a:pt x="3514181" y="1428050"/>
                </a:lnTo>
                <a:cubicBezTo>
                  <a:pt x="3508871" y="1429061"/>
                  <a:pt x="3503542" y="1430009"/>
                  <a:pt x="3497965" y="1429590"/>
                </a:cubicBezTo>
                <a:cubicBezTo>
                  <a:pt x="3466793" y="1435144"/>
                  <a:pt x="3434912" y="1438125"/>
                  <a:pt x="3402538" y="1438652"/>
                </a:cubicBezTo>
                <a:lnTo>
                  <a:pt x="3385420" y="1440278"/>
                </a:lnTo>
                <a:lnTo>
                  <a:pt x="3385394" y="1439783"/>
                </a:lnTo>
                <a:lnTo>
                  <a:pt x="3384895" y="1439816"/>
                </a:lnTo>
                <a:cubicBezTo>
                  <a:pt x="3384329" y="1436014"/>
                  <a:pt x="3384302" y="1432198"/>
                  <a:pt x="3384302" y="1428376"/>
                </a:cubicBezTo>
                <a:cubicBezTo>
                  <a:pt x="3384302" y="1422694"/>
                  <a:pt x="3384360" y="1417025"/>
                  <a:pt x="3385672" y="1411395"/>
                </a:cubicBezTo>
                <a:cubicBezTo>
                  <a:pt x="3385630" y="1380067"/>
                  <a:pt x="3388080" y="1349182"/>
                  <a:pt x="3393136" y="1318938"/>
                </a:cubicBezTo>
                <a:lnTo>
                  <a:pt x="3393677" y="1312248"/>
                </a:lnTo>
                <a:cubicBezTo>
                  <a:pt x="3393845" y="1312243"/>
                  <a:pt x="3394015" y="1312238"/>
                  <a:pt x="3394182" y="1312185"/>
                </a:cubicBezTo>
                <a:cubicBezTo>
                  <a:pt x="3444459" y="959319"/>
                  <a:pt x="3725498" y="678542"/>
                  <a:pt x="4084348" y="619144"/>
                </a:cubicBezTo>
                <a:lnTo>
                  <a:pt x="4084465" y="617996"/>
                </a:lnTo>
                <a:cubicBezTo>
                  <a:pt x="4089774" y="616986"/>
                  <a:pt x="4095102" y="616038"/>
                  <a:pt x="4100678" y="616457"/>
                </a:cubicBezTo>
                <a:cubicBezTo>
                  <a:pt x="4131861" y="610900"/>
                  <a:pt x="4163754" y="607919"/>
                  <a:pt x="4196139" y="607392"/>
                </a:cubicBezTo>
                <a:close/>
                <a:moveTo>
                  <a:pt x="2543827" y="605769"/>
                </a:moveTo>
                <a:lnTo>
                  <a:pt x="2560914" y="607392"/>
                </a:lnTo>
                <a:cubicBezTo>
                  <a:pt x="2593300" y="607919"/>
                  <a:pt x="2625192" y="610900"/>
                  <a:pt x="2656376" y="616457"/>
                </a:cubicBezTo>
                <a:cubicBezTo>
                  <a:pt x="2661952" y="616038"/>
                  <a:pt x="2667280" y="616986"/>
                  <a:pt x="2672588" y="617996"/>
                </a:cubicBezTo>
                <a:lnTo>
                  <a:pt x="2672706" y="619144"/>
                </a:lnTo>
                <a:cubicBezTo>
                  <a:pt x="3031556" y="678542"/>
                  <a:pt x="3312595" y="959319"/>
                  <a:pt x="3362871" y="1312185"/>
                </a:cubicBezTo>
                <a:cubicBezTo>
                  <a:pt x="3363039" y="1312238"/>
                  <a:pt x="3363208" y="1312243"/>
                  <a:pt x="3363377" y="1312248"/>
                </a:cubicBezTo>
                <a:lnTo>
                  <a:pt x="3363917" y="1318938"/>
                </a:lnTo>
                <a:cubicBezTo>
                  <a:pt x="3368974" y="1349182"/>
                  <a:pt x="3371423" y="1380067"/>
                  <a:pt x="3371381" y="1411395"/>
                </a:cubicBezTo>
                <a:cubicBezTo>
                  <a:pt x="3372693" y="1417025"/>
                  <a:pt x="3372752" y="1422694"/>
                  <a:pt x="3372752" y="1428376"/>
                </a:cubicBezTo>
                <a:cubicBezTo>
                  <a:pt x="3372752" y="1432198"/>
                  <a:pt x="3372725" y="1436014"/>
                  <a:pt x="3372159" y="1439816"/>
                </a:cubicBezTo>
                <a:lnTo>
                  <a:pt x="3371660" y="1439783"/>
                </a:lnTo>
                <a:lnTo>
                  <a:pt x="3371634" y="1440278"/>
                </a:lnTo>
                <a:lnTo>
                  <a:pt x="3354515" y="1438652"/>
                </a:lnTo>
                <a:cubicBezTo>
                  <a:pt x="3322141" y="1438125"/>
                  <a:pt x="3290261" y="1435144"/>
                  <a:pt x="3259089" y="1429590"/>
                </a:cubicBezTo>
                <a:cubicBezTo>
                  <a:pt x="3253512" y="1430009"/>
                  <a:pt x="3248183" y="1429061"/>
                  <a:pt x="3242872" y="1428050"/>
                </a:cubicBezTo>
                <a:lnTo>
                  <a:pt x="3242756" y="1426902"/>
                </a:lnTo>
                <a:cubicBezTo>
                  <a:pt x="2883905" y="1367503"/>
                  <a:pt x="2602866" y="1086726"/>
                  <a:pt x="2552590" y="733861"/>
                </a:cubicBezTo>
                <a:cubicBezTo>
                  <a:pt x="2552423" y="733808"/>
                  <a:pt x="2552254" y="733803"/>
                  <a:pt x="2552085" y="733798"/>
                </a:cubicBezTo>
                <a:lnTo>
                  <a:pt x="2551547" y="727122"/>
                </a:lnTo>
                <a:cubicBezTo>
                  <a:pt x="2546488" y="696872"/>
                  <a:pt x="2544037" y="665981"/>
                  <a:pt x="2544079" y="634646"/>
                </a:cubicBezTo>
                <a:cubicBezTo>
                  <a:pt x="2542767" y="629018"/>
                  <a:pt x="2542709" y="623351"/>
                  <a:pt x="2542709" y="617670"/>
                </a:cubicBezTo>
                <a:lnTo>
                  <a:pt x="2543303" y="606230"/>
                </a:lnTo>
                <a:lnTo>
                  <a:pt x="2543801" y="606263"/>
                </a:lnTo>
                <a:close/>
                <a:moveTo>
                  <a:pt x="2521076" y="605769"/>
                </a:moveTo>
                <a:lnTo>
                  <a:pt x="2521102" y="606263"/>
                </a:lnTo>
                <a:lnTo>
                  <a:pt x="2521600" y="606230"/>
                </a:lnTo>
                <a:lnTo>
                  <a:pt x="2522194" y="617670"/>
                </a:lnTo>
                <a:cubicBezTo>
                  <a:pt x="2522194" y="623351"/>
                  <a:pt x="2522135" y="629018"/>
                  <a:pt x="2520823" y="634646"/>
                </a:cubicBezTo>
                <a:cubicBezTo>
                  <a:pt x="2520865" y="665981"/>
                  <a:pt x="2518415" y="696872"/>
                  <a:pt x="2513356" y="727122"/>
                </a:cubicBezTo>
                <a:lnTo>
                  <a:pt x="2512818" y="733798"/>
                </a:lnTo>
                <a:cubicBezTo>
                  <a:pt x="2512648" y="733803"/>
                  <a:pt x="2512480" y="733808"/>
                  <a:pt x="2512312" y="733861"/>
                </a:cubicBezTo>
                <a:cubicBezTo>
                  <a:pt x="2462037" y="1086726"/>
                  <a:pt x="2180998" y="1367503"/>
                  <a:pt x="1822147" y="1426902"/>
                </a:cubicBezTo>
                <a:lnTo>
                  <a:pt x="1822030" y="1428050"/>
                </a:lnTo>
                <a:cubicBezTo>
                  <a:pt x="1816720" y="1429061"/>
                  <a:pt x="1811391" y="1430009"/>
                  <a:pt x="1805814" y="1429590"/>
                </a:cubicBezTo>
                <a:cubicBezTo>
                  <a:pt x="1774642" y="1435144"/>
                  <a:pt x="1742762" y="1438125"/>
                  <a:pt x="1710387" y="1438652"/>
                </a:cubicBezTo>
                <a:lnTo>
                  <a:pt x="1693269" y="1440278"/>
                </a:lnTo>
                <a:lnTo>
                  <a:pt x="1693243" y="1439783"/>
                </a:lnTo>
                <a:lnTo>
                  <a:pt x="1692744" y="1439816"/>
                </a:lnTo>
                <a:cubicBezTo>
                  <a:pt x="1692178" y="1436014"/>
                  <a:pt x="1692151" y="1432198"/>
                  <a:pt x="1692151" y="1428376"/>
                </a:cubicBezTo>
                <a:cubicBezTo>
                  <a:pt x="1692151" y="1422694"/>
                  <a:pt x="1692209" y="1417025"/>
                  <a:pt x="1693521" y="1411395"/>
                </a:cubicBezTo>
                <a:cubicBezTo>
                  <a:pt x="1693479" y="1380067"/>
                  <a:pt x="1695929" y="1349182"/>
                  <a:pt x="1700985" y="1318938"/>
                </a:cubicBezTo>
                <a:lnTo>
                  <a:pt x="1701526" y="1312248"/>
                </a:lnTo>
                <a:cubicBezTo>
                  <a:pt x="1701694" y="1312243"/>
                  <a:pt x="1701864" y="1312238"/>
                  <a:pt x="1702031" y="1312185"/>
                </a:cubicBezTo>
                <a:cubicBezTo>
                  <a:pt x="1752308" y="959319"/>
                  <a:pt x="2033347" y="678542"/>
                  <a:pt x="2392197" y="619144"/>
                </a:cubicBezTo>
                <a:lnTo>
                  <a:pt x="2392314" y="617996"/>
                </a:lnTo>
                <a:cubicBezTo>
                  <a:pt x="2397623" y="616986"/>
                  <a:pt x="2402951" y="616038"/>
                  <a:pt x="2408527" y="616457"/>
                </a:cubicBezTo>
                <a:cubicBezTo>
                  <a:pt x="2439710" y="610900"/>
                  <a:pt x="2471603" y="607919"/>
                  <a:pt x="2503988" y="607392"/>
                </a:cubicBezTo>
                <a:close/>
                <a:moveTo>
                  <a:pt x="851676" y="605769"/>
                </a:moveTo>
                <a:lnTo>
                  <a:pt x="868763" y="607392"/>
                </a:lnTo>
                <a:cubicBezTo>
                  <a:pt x="901149" y="607919"/>
                  <a:pt x="933041" y="610900"/>
                  <a:pt x="964225" y="616457"/>
                </a:cubicBezTo>
                <a:cubicBezTo>
                  <a:pt x="969801" y="616038"/>
                  <a:pt x="975129" y="616986"/>
                  <a:pt x="980437" y="617996"/>
                </a:cubicBezTo>
                <a:lnTo>
                  <a:pt x="980555" y="619144"/>
                </a:lnTo>
                <a:cubicBezTo>
                  <a:pt x="1339405" y="678542"/>
                  <a:pt x="1620444" y="959319"/>
                  <a:pt x="1670720" y="1312185"/>
                </a:cubicBezTo>
                <a:cubicBezTo>
                  <a:pt x="1670888" y="1312238"/>
                  <a:pt x="1671057" y="1312243"/>
                  <a:pt x="1671226" y="1312248"/>
                </a:cubicBezTo>
                <a:lnTo>
                  <a:pt x="1671766" y="1318938"/>
                </a:lnTo>
                <a:cubicBezTo>
                  <a:pt x="1676823" y="1349182"/>
                  <a:pt x="1679272" y="1380067"/>
                  <a:pt x="1679230" y="1411395"/>
                </a:cubicBezTo>
                <a:cubicBezTo>
                  <a:pt x="1680542" y="1417025"/>
                  <a:pt x="1680601" y="1422694"/>
                  <a:pt x="1680601" y="1428376"/>
                </a:cubicBezTo>
                <a:cubicBezTo>
                  <a:pt x="1680601" y="1432198"/>
                  <a:pt x="1680574" y="1436014"/>
                  <a:pt x="1680008" y="1439816"/>
                </a:cubicBezTo>
                <a:lnTo>
                  <a:pt x="1679509" y="1439783"/>
                </a:lnTo>
                <a:lnTo>
                  <a:pt x="1679483" y="1440278"/>
                </a:lnTo>
                <a:lnTo>
                  <a:pt x="1662364" y="1438652"/>
                </a:lnTo>
                <a:cubicBezTo>
                  <a:pt x="1629990" y="1438125"/>
                  <a:pt x="1598110" y="1435144"/>
                  <a:pt x="1566938" y="1429590"/>
                </a:cubicBezTo>
                <a:cubicBezTo>
                  <a:pt x="1561361" y="1430009"/>
                  <a:pt x="1556032" y="1429061"/>
                  <a:pt x="1550721" y="1428050"/>
                </a:cubicBezTo>
                <a:lnTo>
                  <a:pt x="1550605" y="1426902"/>
                </a:lnTo>
                <a:cubicBezTo>
                  <a:pt x="1191754" y="1367503"/>
                  <a:pt x="910715" y="1086726"/>
                  <a:pt x="860439" y="733861"/>
                </a:cubicBezTo>
                <a:cubicBezTo>
                  <a:pt x="860272" y="733808"/>
                  <a:pt x="860103" y="733803"/>
                  <a:pt x="859934" y="733798"/>
                </a:cubicBezTo>
                <a:lnTo>
                  <a:pt x="859396" y="727122"/>
                </a:lnTo>
                <a:cubicBezTo>
                  <a:pt x="854337" y="696872"/>
                  <a:pt x="851886" y="665981"/>
                  <a:pt x="851928" y="634646"/>
                </a:cubicBezTo>
                <a:cubicBezTo>
                  <a:pt x="850616" y="629018"/>
                  <a:pt x="850558" y="623351"/>
                  <a:pt x="850558" y="617670"/>
                </a:cubicBezTo>
                <a:lnTo>
                  <a:pt x="851152" y="606230"/>
                </a:lnTo>
                <a:lnTo>
                  <a:pt x="851650" y="606263"/>
                </a:lnTo>
                <a:close/>
                <a:moveTo>
                  <a:pt x="828925" y="605769"/>
                </a:moveTo>
                <a:lnTo>
                  <a:pt x="828951" y="606263"/>
                </a:lnTo>
                <a:lnTo>
                  <a:pt x="829449" y="606230"/>
                </a:lnTo>
                <a:lnTo>
                  <a:pt x="830043" y="617670"/>
                </a:lnTo>
                <a:cubicBezTo>
                  <a:pt x="830043" y="623351"/>
                  <a:pt x="829984" y="629018"/>
                  <a:pt x="828672" y="634646"/>
                </a:cubicBezTo>
                <a:cubicBezTo>
                  <a:pt x="828714" y="665981"/>
                  <a:pt x="826264" y="696872"/>
                  <a:pt x="821205" y="727122"/>
                </a:cubicBezTo>
                <a:lnTo>
                  <a:pt x="820667" y="733798"/>
                </a:lnTo>
                <a:cubicBezTo>
                  <a:pt x="820497" y="733803"/>
                  <a:pt x="820329" y="733808"/>
                  <a:pt x="820161" y="733861"/>
                </a:cubicBezTo>
                <a:cubicBezTo>
                  <a:pt x="769886" y="1086726"/>
                  <a:pt x="488847" y="1367503"/>
                  <a:pt x="129995" y="1426902"/>
                </a:cubicBezTo>
                <a:lnTo>
                  <a:pt x="129879" y="1428050"/>
                </a:lnTo>
                <a:cubicBezTo>
                  <a:pt x="124569" y="1429061"/>
                  <a:pt x="119240" y="1430009"/>
                  <a:pt x="113663" y="1429590"/>
                </a:cubicBezTo>
                <a:cubicBezTo>
                  <a:pt x="82491" y="1435144"/>
                  <a:pt x="50611" y="1438125"/>
                  <a:pt x="18236" y="1438652"/>
                </a:cubicBezTo>
                <a:lnTo>
                  <a:pt x="1118" y="1440278"/>
                </a:lnTo>
                <a:lnTo>
                  <a:pt x="1092" y="1439783"/>
                </a:lnTo>
                <a:lnTo>
                  <a:pt x="593" y="1439816"/>
                </a:lnTo>
                <a:cubicBezTo>
                  <a:pt x="27" y="1436014"/>
                  <a:pt x="0" y="1432198"/>
                  <a:pt x="0" y="1428376"/>
                </a:cubicBezTo>
                <a:cubicBezTo>
                  <a:pt x="0" y="1422694"/>
                  <a:pt x="58" y="1417025"/>
                  <a:pt x="1370" y="1411395"/>
                </a:cubicBezTo>
                <a:cubicBezTo>
                  <a:pt x="1328" y="1380067"/>
                  <a:pt x="3778" y="1349182"/>
                  <a:pt x="8835" y="1318938"/>
                </a:cubicBezTo>
                <a:lnTo>
                  <a:pt x="9375" y="1312248"/>
                </a:lnTo>
                <a:cubicBezTo>
                  <a:pt x="9543" y="1312243"/>
                  <a:pt x="9713" y="1312238"/>
                  <a:pt x="9880" y="1312185"/>
                </a:cubicBezTo>
                <a:cubicBezTo>
                  <a:pt x="60157" y="959319"/>
                  <a:pt x="341196" y="678542"/>
                  <a:pt x="700046" y="619144"/>
                </a:cubicBezTo>
                <a:lnTo>
                  <a:pt x="700163" y="617996"/>
                </a:lnTo>
                <a:cubicBezTo>
                  <a:pt x="705472" y="616986"/>
                  <a:pt x="710800" y="616038"/>
                  <a:pt x="716376" y="616457"/>
                </a:cubicBezTo>
                <a:cubicBezTo>
                  <a:pt x="747559" y="610900"/>
                  <a:pt x="779452" y="607919"/>
                  <a:pt x="811837" y="607392"/>
                </a:cubicBezTo>
                <a:close/>
                <a:moveTo>
                  <a:pt x="8824701" y="0"/>
                </a:moveTo>
                <a:lnTo>
                  <a:pt x="9033411" y="0"/>
                </a:lnTo>
                <a:cubicBezTo>
                  <a:pt x="9066347" y="30426"/>
                  <a:pt x="9096640" y="63469"/>
                  <a:pt x="9123965" y="98781"/>
                </a:cubicBezTo>
                <a:lnTo>
                  <a:pt x="9139239" y="122382"/>
                </a:lnTo>
                <a:lnTo>
                  <a:pt x="9139239" y="425734"/>
                </a:lnTo>
                <a:lnTo>
                  <a:pt x="9104305" y="314451"/>
                </a:lnTo>
                <a:cubicBezTo>
                  <a:pt x="9046997" y="183490"/>
                  <a:pt x="8948803" y="73504"/>
                  <a:pt x="8824701" y="0"/>
                </a:cubicBezTo>
                <a:close/>
                <a:moveTo>
                  <a:pt x="8494877" y="0"/>
                </a:moveTo>
                <a:lnTo>
                  <a:pt x="8628893" y="0"/>
                </a:lnTo>
                <a:cubicBezTo>
                  <a:pt x="8697052" y="198004"/>
                  <a:pt x="8856086" y="355591"/>
                  <a:pt x="9058275" y="426756"/>
                </a:cubicBezTo>
                <a:lnTo>
                  <a:pt x="9139239" y="449526"/>
                </a:lnTo>
                <a:lnTo>
                  <a:pt x="9139239" y="577136"/>
                </a:lnTo>
                <a:lnTo>
                  <a:pt x="9043252" y="554355"/>
                </a:lnTo>
                <a:cubicBezTo>
                  <a:pt x="8776836" y="470904"/>
                  <a:pt x="8569058" y="262348"/>
                  <a:pt x="8494877" y="0"/>
                </a:cubicBezTo>
                <a:close/>
                <a:moveTo>
                  <a:pt x="7876547" y="0"/>
                </a:moveTo>
                <a:lnTo>
                  <a:pt x="8085257" y="0"/>
                </a:lnTo>
                <a:cubicBezTo>
                  <a:pt x="7919787" y="98005"/>
                  <a:pt x="7800378" y="260867"/>
                  <a:pt x="7762527" y="451830"/>
                </a:cubicBezTo>
                <a:cubicBezTo>
                  <a:pt x="8006579" y="399791"/>
                  <a:pt x="8203169" y="226290"/>
                  <a:pt x="8281065" y="0"/>
                </a:cubicBezTo>
                <a:lnTo>
                  <a:pt x="8415081" y="0"/>
                </a:lnTo>
                <a:cubicBezTo>
                  <a:pt x="8330303" y="299826"/>
                  <a:pt x="8071031" y="529393"/>
                  <a:pt x="7749156" y="582253"/>
                </a:cubicBezTo>
                <a:lnTo>
                  <a:pt x="7749040" y="583392"/>
                </a:lnTo>
                <a:cubicBezTo>
                  <a:pt x="7743729" y="584395"/>
                  <a:pt x="7738400" y="585336"/>
                  <a:pt x="7732823" y="584920"/>
                </a:cubicBezTo>
                <a:cubicBezTo>
                  <a:pt x="7701651" y="590430"/>
                  <a:pt x="7669771" y="593388"/>
                  <a:pt x="7637396" y="593911"/>
                </a:cubicBezTo>
                <a:lnTo>
                  <a:pt x="7620278" y="595524"/>
                </a:lnTo>
                <a:lnTo>
                  <a:pt x="7620252" y="595033"/>
                </a:lnTo>
                <a:lnTo>
                  <a:pt x="7619753" y="595066"/>
                </a:lnTo>
                <a:cubicBezTo>
                  <a:pt x="7619187" y="591293"/>
                  <a:pt x="7619160" y="587507"/>
                  <a:pt x="7619160" y="583715"/>
                </a:cubicBezTo>
                <a:cubicBezTo>
                  <a:pt x="7619160" y="578078"/>
                  <a:pt x="7619219" y="572454"/>
                  <a:pt x="7620531" y="566868"/>
                </a:cubicBezTo>
                <a:cubicBezTo>
                  <a:pt x="7620488" y="535786"/>
                  <a:pt x="7622938" y="505143"/>
                  <a:pt x="7627995" y="475137"/>
                </a:cubicBezTo>
                <a:lnTo>
                  <a:pt x="7628535" y="468500"/>
                </a:lnTo>
                <a:cubicBezTo>
                  <a:pt x="7628704" y="468495"/>
                  <a:pt x="7628873" y="468490"/>
                  <a:pt x="7629040" y="468437"/>
                </a:cubicBezTo>
                <a:cubicBezTo>
                  <a:pt x="7655343" y="285283"/>
                  <a:pt x="7744803" y="121704"/>
                  <a:pt x="7876547" y="0"/>
                </a:cubicBezTo>
                <a:close/>
                <a:moveTo>
                  <a:pt x="6802727" y="0"/>
                </a:moveTo>
                <a:lnTo>
                  <a:pt x="6936742" y="0"/>
                </a:lnTo>
                <a:cubicBezTo>
                  <a:pt x="7014638" y="226290"/>
                  <a:pt x="7211228" y="399791"/>
                  <a:pt x="7455280" y="451830"/>
                </a:cubicBezTo>
                <a:cubicBezTo>
                  <a:pt x="7417429" y="260867"/>
                  <a:pt x="7298020" y="98005"/>
                  <a:pt x="7132550" y="0"/>
                </a:cubicBezTo>
                <a:lnTo>
                  <a:pt x="7341259" y="0"/>
                </a:lnTo>
                <a:cubicBezTo>
                  <a:pt x="7473003" y="121704"/>
                  <a:pt x="7562464" y="285283"/>
                  <a:pt x="7588766" y="468437"/>
                </a:cubicBezTo>
                <a:cubicBezTo>
                  <a:pt x="7588934" y="468490"/>
                  <a:pt x="7589103" y="468495"/>
                  <a:pt x="7589272" y="468500"/>
                </a:cubicBezTo>
                <a:lnTo>
                  <a:pt x="7589812" y="475137"/>
                </a:lnTo>
                <a:cubicBezTo>
                  <a:pt x="7594869" y="505143"/>
                  <a:pt x="7597319" y="535786"/>
                  <a:pt x="7597276" y="566868"/>
                </a:cubicBezTo>
                <a:cubicBezTo>
                  <a:pt x="7598588" y="572454"/>
                  <a:pt x="7598647" y="578078"/>
                  <a:pt x="7598647" y="583715"/>
                </a:cubicBezTo>
                <a:cubicBezTo>
                  <a:pt x="7598647" y="587507"/>
                  <a:pt x="7598620" y="591293"/>
                  <a:pt x="7598054" y="595066"/>
                </a:cubicBezTo>
                <a:lnTo>
                  <a:pt x="7597555" y="595033"/>
                </a:lnTo>
                <a:lnTo>
                  <a:pt x="7597529" y="595524"/>
                </a:lnTo>
                <a:lnTo>
                  <a:pt x="7580411" y="593911"/>
                </a:lnTo>
                <a:cubicBezTo>
                  <a:pt x="7548036" y="593388"/>
                  <a:pt x="7516156" y="590430"/>
                  <a:pt x="7484984" y="584920"/>
                </a:cubicBezTo>
                <a:cubicBezTo>
                  <a:pt x="7479407" y="585336"/>
                  <a:pt x="7474078" y="584395"/>
                  <a:pt x="7468767" y="583392"/>
                </a:cubicBezTo>
                <a:lnTo>
                  <a:pt x="7468651" y="582253"/>
                </a:lnTo>
                <a:cubicBezTo>
                  <a:pt x="7146776" y="529393"/>
                  <a:pt x="6887504" y="299826"/>
                  <a:pt x="6802727" y="0"/>
                </a:cubicBezTo>
                <a:close/>
                <a:moveTo>
                  <a:pt x="6184397" y="0"/>
                </a:moveTo>
                <a:lnTo>
                  <a:pt x="6393106" y="0"/>
                </a:lnTo>
                <a:cubicBezTo>
                  <a:pt x="6227636" y="98005"/>
                  <a:pt x="6108227" y="260867"/>
                  <a:pt x="6070376" y="451830"/>
                </a:cubicBezTo>
                <a:cubicBezTo>
                  <a:pt x="6314429" y="399791"/>
                  <a:pt x="6511018" y="226290"/>
                  <a:pt x="6588914" y="0"/>
                </a:cubicBezTo>
                <a:lnTo>
                  <a:pt x="6722931" y="0"/>
                </a:lnTo>
                <a:cubicBezTo>
                  <a:pt x="6638152" y="299826"/>
                  <a:pt x="6378880" y="529393"/>
                  <a:pt x="6057005" y="582253"/>
                </a:cubicBezTo>
                <a:lnTo>
                  <a:pt x="6056889" y="583392"/>
                </a:lnTo>
                <a:cubicBezTo>
                  <a:pt x="6051578" y="584395"/>
                  <a:pt x="6046249" y="585336"/>
                  <a:pt x="6040672" y="584920"/>
                </a:cubicBezTo>
                <a:cubicBezTo>
                  <a:pt x="6009500" y="590430"/>
                  <a:pt x="5977620" y="593388"/>
                  <a:pt x="5945246" y="593911"/>
                </a:cubicBezTo>
                <a:lnTo>
                  <a:pt x="5928127" y="595524"/>
                </a:lnTo>
                <a:lnTo>
                  <a:pt x="5928101" y="595033"/>
                </a:lnTo>
                <a:lnTo>
                  <a:pt x="5927602" y="595066"/>
                </a:lnTo>
                <a:cubicBezTo>
                  <a:pt x="5927036" y="591293"/>
                  <a:pt x="5927009" y="587507"/>
                  <a:pt x="5927009" y="583715"/>
                </a:cubicBezTo>
                <a:cubicBezTo>
                  <a:pt x="5927009" y="578078"/>
                  <a:pt x="5927068" y="572454"/>
                  <a:pt x="5928380" y="566868"/>
                </a:cubicBezTo>
                <a:cubicBezTo>
                  <a:pt x="5928338" y="535786"/>
                  <a:pt x="5930787" y="505143"/>
                  <a:pt x="5935844" y="475137"/>
                </a:cubicBezTo>
                <a:lnTo>
                  <a:pt x="5936384" y="468500"/>
                </a:lnTo>
                <a:cubicBezTo>
                  <a:pt x="5936553" y="468495"/>
                  <a:pt x="5936722" y="468490"/>
                  <a:pt x="5936890" y="468437"/>
                </a:cubicBezTo>
                <a:cubicBezTo>
                  <a:pt x="5963192" y="285283"/>
                  <a:pt x="6052653" y="121703"/>
                  <a:pt x="6184397" y="0"/>
                </a:cubicBezTo>
                <a:close/>
                <a:moveTo>
                  <a:pt x="5110576" y="0"/>
                </a:moveTo>
                <a:lnTo>
                  <a:pt x="5244592" y="0"/>
                </a:lnTo>
                <a:cubicBezTo>
                  <a:pt x="5322488" y="226290"/>
                  <a:pt x="5519077" y="399791"/>
                  <a:pt x="5763129" y="451830"/>
                </a:cubicBezTo>
                <a:cubicBezTo>
                  <a:pt x="5725278" y="260867"/>
                  <a:pt x="5605869" y="98005"/>
                  <a:pt x="5440399" y="0"/>
                </a:cubicBezTo>
                <a:lnTo>
                  <a:pt x="5649109" y="0"/>
                </a:lnTo>
                <a:cubicBezTo>
                  <a:pt x="5780853" y="121704"/>
                  <a:pt x="5870314" y="285283"/>
                  <a:pt x="5896616" y="468437"/>
                </a:cubicBezTo>
                <a:cubicBezTo>
                  <a:pt x="5896783" y="468490"/>
                  <a:pt x="5896953" y="468495"/>
                  <a:pt x="5897121" y="468500"/>
                </a:cubicBezTo>
                <a:lnTo>
                  <a:pt x="5897662" y="475137"/>
                </a:lnTo>
                <a:cubicBezTo>
                  <a:pt x="5902718" y="505143"/>
                  <a:pt x="5905168" y="535786"/>
                  <a:pt x="5905126" y="566868"/>
                </a:cubicBezTo>
                <a:cubicBezTo>
                  <a:pt x="5906438" y="572454"/>
                  <a:pt x="5906496" y="578078"/>
                  <a:pt x="5906496" y="583715"/>
                </a:cubicBezTo>
                <a:cubicBezTo>
                  <a:pt x="5906496" y="587507"/>
                  <a:pt x="5906469" y="591293"/>
                  <a:pt x="5905903" y="595066"/>
                </a:cubicBezTo>
                <a:lnTo>
                  <a:pt x="5905404" y="595033"/>
                </a:lnTo>
                <a:lnTo>
                  <a:pt x="5905378" y="595524"/>
                </a:lnTo>
                <a:lnTo>
                  <a:pt x="5888260" y="593911"/>
                </a:lnTo>
                <a:cubicBezTo>
                  <a:pt x="5855886" y="593388"/>
                  <a:pt x="5824005" y="590430"/>
                  <a:pt x="5792833" y="584920"/>
                </a:cubicBezTo>
                <a:cubicBezTo>
                  <a:pt x="5787256" y="585336"/>
                  <a:pt x="5781927" y="584395"/>
                  <a:pt x="5776617" y="583392"/>
                </a:cubicBezTo>
                <a:lnTo>
                  <a:pt x="5776501" y="582253"/>
                </a:lnTo>
                <a:cubicBezTo>
                  <a:pt x="5454626" y="529393"/>
                  <a:pt x="5195354" y="299826"/>
                  <a:pt x="5110576" y="0"/>
                </a:cubicBezTo>
                <a:close/>
                <a:moveTo>
                  <a:pt x="4492246" y="0"/>
                </a:moveTo>
                <a:lnTo>
                  <a:pt x="4700955" y="0"/>
                </a:lnTo>
                <a:cubicBezTo>
                  <a:pt x="4535485" y="98005"/>
                  <a:pt x="4416076" y="260867"/>
                  <a:pt x="4378225" y="451830"/>
                </a:cubicBezTo>
                <a:cubicBezTo>
                  <a:pt x="4622279" y="399791"/>
                  <a:pt x="4818867" y="226290"/>
                  <a:pt x="4896763" y="0"/>
                </a:cubicBezTo>
                <a:lnTo>
                  <a:pt x="5030779" y="0"/>
                </a:lnTo>
                <a:cubicBezTo>
                  <a:pt x="4946001" y="299826"/>
                  <a:pt x="4686729" y="529393"/>
                  <a:pt x="4364853" y="582253"/>
                </a:cubicBezTo>
                <a:lnTo>
                  <a:pt x="4364737" y="583392"/>
                </a:lnTo>
                <a:cubicBezTo>
                  <a:pt x="4359427" y="584395"/>
                  <a:pt x="4354098" y="585336"/>
                  <a:pt x="4348521" y="584920"/>
                </a:cubicBezTo>
                <a:cubicBezTo>
                  <a:pt x="4317350" y="590430"/>
                  <a:pt x="4285468" y="593388"/>
                  <a:pt x="4253094" y="593911"/>
                </a:cubicBezTo>
                <a:lnTo>
                  <a:pt x="4235976" y="595524"/>
                </a:lnTo>
                <a:lnTo>
                  <a:pt x="4235950" y="595033"/>
                </a:lnTo>
                <a:lnTo>
                  <a:pt x="4235451" y="595066"/>
                </a:lnTo>
                <a:cubicBezTo>
                  <a:pt x="4234885" y="591293"/>
                  <a:pt x="4234858" y="587507"/>
                  <a:pt x="4234858" y="583715"/>
                </a:cubicBezTo>
                <a:cubicBezTo>
                  <a:pt x="4234858" y="578078"/>
                  <a:pt x="4234916" y="572454"/>
                  <a:pt x="4236228" y="566868"/>
                </a:cubicBezTo>
                <a:cubicBezTo>
                  <a:pt x="4236186" y="535786"/>
                  <a:pt x="4238636" y="505143"/>
                  <a:pt x="4243692" y="475137"/>
                </a:cubicBezTo>
                <a:lnTo>
                  <a:pt x="4244233" y="468500"/>
                </a:lnTo>
                <a:cubicBezTo>
                  <a:pt x="4244401" y="468495"/>
                  <a:pt x="4244571" y="468490"/>
                  <a:pt x="4244738" y="468437"/>
                </a:cubicBezTo>
                <a:cubicBezTo>
                  <a:pt x="4271041" y="285283"/>
                  <a:pt x="4360502" y="121704"/>
                  <a:pt x="4492246" y="0"/>
                </a:cubicBezTo>
                <a:close/>
                <a:moveTo>
                  <a:pt x="3418424" y="0"/>
                </a:moveTo>
                <a:lnTo>
                  <a:pt x="3552441" y="0"/>
                </a:lnTo>
                <a:cubicBezTo>
                  <a:pt x="3630337" y="226291"/>
                  <a:pt x="3826926" y="399791"/>
                  <a:pt x="4070978" y="451830"/>
                </a:cubicBezTo>
                <a:cubicBezTo>
                  <a:pt x="4033127" y="260867"/>
                  <a:pt x="3913719" y="98005"/>
                  <a:pt x="3748249" y="0"/>
                </a:cubicBezTo>
                <a:lnTo>
                  <a:pt x="3956957" y="0"/>
                </a:lnTo>
                <a:cubicBezTo>
                  <a:pt x="4088702" y="121703"/>
                  <a:pt x="4178162" y="285283"/>
                  <a:pt x="4204464" y="468437"/>
                </a:cubicBezTo>
                <a:cubicBezTo>
                  <a:pt x="4204632" y="468490"/>
                  <a:pt x="4204801" y="468495"/>
                  <a:pt x="4204970" y="468499"/>
                </a:cubicBezTo>
                <a:lnTo>
                  <a:pt x="4205510" y="475137"/>
                </a:lnTo>
                <a:cubicBezTo>
                  <a:pt x="4210567" y="505143"/>
                  <a:pt x="4213016" y="535786"/>
                  <a:pt x="4212974" y="566868"/>
                </a:cubicBezTo>
                <a:cubicBezTo>
                  <a:pt x="4214286" y="572454"/>
                  <a:pt x="4214345" y="578078"/>
                  <a:pt x="4214345" y="583715"/>
                </a:cubicBezTo>
                <a:cubicBezTo>
                  <a:pt x="4214345" y="587508"/>
                  <a:pt x="4214318" y="591293"/>
                  <a:pt x="4213752" y="595066"/>
                </a:cubicBezTo>
                <a:lnTo>
                  <a:pt x="4213253" y="595033"/>
                </a:lnTo>
                <a:lnTo>
                  <a:pt x="4213227" y="595524"/>
                </a:lnTo>
                <a:lnTo>
                  <a:pt x="4196108" y="593911"/>
                </a:lnTo>
                <a:cubicBezTo>
                  <a:pt x="4163734" y="593388"/>
                  <a:pt x="4131854" y="590430"/>
                  <a:pt x="4100682" y="584920"/>
                </a:cubicBezTo>
                <a:cubicBezTo>
                  <a:pt x="4095105" y="585336"/>
                  <a:pt x="4089776" y="584395"/>
                  <a:pt x="4084465" y="583392"/>
                </a:cubicBezTo>
                <a:lnTo>
                  <a:pt x="4084349" y="582253"/>
                </a:lnTo>
                <a:cubicBezTo>
                  <a:pt x="3762475" y="529393"/>
                  <a:pt x="3503203" y="299826"/>
                  <a:pt x="3418424" y="0"/>
                </a:cubicBezTo>
                <a:close/>
                <a:moveTo>
                  <a:pt x="2800095" y="0"/>
                </a:moveTo>
                <a:lnTo>
                  <a:pt x="3008804" y="0"/>
                </a:lnTo>
                <a:cubicBezTo>
                  <a:pt x="2843334" y="98005"/>
                  <a:pt x="2723925" y="260867"/>
                  <a:pt x="2686074" y="451830"/>
                </a:cubicBezTo>
                <a:cubicBezTo>
                  <a:pt x="2930126" y="399791"/>
                  <a:pt x="3126716" y="226291"/>
                  <a:pt x="3204612" y="0"/>
                </a:cubicBezTo>
                <a:lnTo>
                  <a:pt x="3338628" y="0"/>
                </a:lnTo>
                <a:cubicBezTo>
                  <a:pt x="3253850" y="299826"/>
                  <a:pt x="2994578" y="529393"/>
                  <a:pt x="2672703" y="582253"/>
                </a:cubicBezTo>
                <a:lnTo>
                  <a:pt x="2672586" y="583392"/>
                </a:lnTo>
                <a:cubicBezTo>
                  <a:pt x="2667276" y="584395"/>
                  <a:pt x="2661947" y="585336"/>
                  <a:pt x="2656370" y="584920"/>
                </a:cubicBezTo>
                <a:cubicBezTo>
                  <a:pt x="2625198" y="590430"/>
                  <a:pt x="2593318" y="593388"/>
                  <a:pt x="2560943" y="593911"/>
                </a:cubicBezTo>
                <a:lnTo>
                  <a:pt x="2543825" y="595524"/>
                </a:lnTo>
                <a:lnTo>
                  <a:pt x="2543799" y="595033"/>
                </a:lnTo>
                <a:lnTo>
                  <a:pt x="2543300" y="595066"/>
                </a:lnTo>
                <a:cubicBezTo>
                  <a:pt x="2542734" y="591293"/>
                  <a:pt x="2542707" y="587507"/>
                  <a:pt x="2542707" y="583715"/>
                </a:cubicBezTo>
                <a:cubicBezTo>
                  <a:pt x="2542707" y="578078"/>
                  <a:pt x="2542765" y="572454"/>
                  <a:pt x="2544077" y="566868"/>
                </a:cubicBezTo>
                <a:cubicBezTo>
                  <a:pt x="2544035" y="535786"/>
                  <a:pt x="2546485" y="505143"/>
                  <a:pt x="2551541" y="475137"/>
                </a:cubicBezTo>
                <a:lnTo>
                  <a:pt x="2552082" y="468499"/>
                </a:lnTo>
                <a:cubicBezTo>
                  <a:pt x="2552250" y="468495"/>
                  <a:pt x="2552420" y="468490"/>
                  <a:pt x="2552587" y="468437"/>
                </a:cubicBezTo>
                <a:cubicBezTo>
                  <a:pt x="2578890" y="285283"/>
                  <a:pt x="2668350" y="121703"/>
                  <a:pt x="2800095" y="0"/>
                </a:cubicBezTo>
                <a:close/>
                <a:moveTo>
                  <a:pt x="1726273" y="0"/>
                </a:moveTo>
                <a:lnTo>
                  <a:pt x="1860290" y="0"/>
                </a:lnTo>
                <a:cubicBezTo>
                  <a:pt x="1938186" y="226291"/>
                  <a:pt x="2134775" y="399791"/>
                  <a:pt x="2378827" y="451830"/>
                </a:cubicBezTo>
                <a:cubicBezTo>
                  <a:pt x="2340976" y="260867"/>
                  <a:pt x="2221567" y="98005"/>
                  <a:pt x="2056098" y="0"/>
                </a:cubicBezTo>
                <a:lnTo>
                  <a:pt x="2264806" y="0"/>
                </a:lnTo>
                <a:cubicBezTo>
                  <a:pt x="2396551" y="121703"/>
                  <a:pt x="2486011" y="285283"/>
                  <a:pt x="2512313" y="468437"/>
                </a:cubicBezTo>
                <a:cubicBezTo>
                  <a:pt x="2512481" y="468490"/>
                  <a:pt x="2512650" y="468495"/>
                  <a:pt x="2512819" y="468499"/>
                </a:cubicBezTo>
                <a:lnTo>
                  <a:pt x="2513359" y="475137"/>
                </a:lnTo>
                <a:cubicBezTo>
                  <a:pt x="2518416" y="505143"/>
                  <a:pt x="2520865" y="535786"/>
                  <a:pt x="2520823" y="566868"/>
                </a:cubicBezTo>
                <a:cubicBezTo>
                  <a:pt x="2522135" y="572454"/>
                  <a:pt x="2522194" y="578078"/>
                  <a:pt x="2522194" y="583715"/>
                </a:cubicBezTo>
                <a:cubicBezTo>
                  <a:pt x="2522194" y="587508"/>
                  <a:pt x="2522167" y="591293"/>
                  <a:pt x="2521601" y="595066"/>
                </a:cubicBezTo>
                <a:lnTo>
                  <a:pt x="2521102" y="595033"/>
                </a:lnTo>
                <a:lnTo>
                  <a:pt x="2521076" y="595524"/>
                </a:lnTo>
                <a:lnTo>
                  <a:pt x="2503957" y="593911"/>
                </a:lnTo>
                <a:cubicBezTo>
                  <a:pt x="2471583" y="593388"/>
                  <a:pt x="2439703" y="590430"/>
                  <a:pt x="2408531" y="584920"/>
                </a:cubicBezTo>
                <a:cubicBezTo>
                  <a:pt x="2402954" y="585336"/>
                  <a:pt x="2397625" y="584395"/>
                  <a:pt x="2392314" y="583392"/>
                </a:cubicBezTo>
                <a:lnTo>
                  <a:pt x="2392198" y="582253"/>
                </a:lnTo>
                <a:cubicBezTo>
                  <a:pt x="2070324" y="529393"/>
                  <a:pt x="1811051" y="299826"/>
                  <a:pt x="1726273" y="0"/>
                </a:cubicBezTo>
                <a:close/>
                <a:moveTo>
                  <a:pt x="1107944" y="0"/>
                </a:moveTo>
                <a:lnTo>
                  <a:pt x="1316652" y="0"/>
                </a:lnTo>
                <a:cubicBezTo>
                  <a:pt x="1151183" y="98005"/>
                  <a:pt x="1031774" y="260867"/>
                  <a:pt x="993923" y="451830"/>
                </a:cubicBezTo>
                <a:cubicBezTo>
                  <a:pt x="1237975" y="399791"/>
                  <a:pt x="1434564" y="226291"/>
                  <a:pt x="1512461" y="0"/>
                </a:cubicBezTo>
                <a:lnTo>
                  <a:pt x="1646477" y="0"/>
                </a:lnTo>
                <a:cubicBezTo>
                  <a:pt x="1561699" y="299826"/>
                  <a:pt x="1302427" y="529393"/>
                  <a:pt x="980552" y="582253"/>
                </a:cubicBezTo>
                <a:lnTo>
                  <a:pt x="980435" y="583392"/>
                </a:lnTo>
                <a:cubicBezTo>
                  <a:pt x="975125" y="584395"/>
                  <a:pt x="969796" y="585336"/>
                  <a:pt x="964219" y="584920"/>
                </a:cubicBezTo>
                <a:cubicBezTo>
                  <a:pt x="933047" y="590430"/>
                  <a:pt x="901167" y="593388"/>
                  <a:pt x="868792" y="593911"/>
                </a:cubicBezTo>
                <a:lnTo>
                  <a:pt x="851674" y="595524"/>
                </a:lnTo>
                <a:lnTo>
                  <a:pt x="851648" y="595033"/>
                </a:lnTo>
                <a:lnTo>
                  <a:pt x="851149" y="595066"/>
                </a:lnTo>
                <a:cubicBezTo>
                  <a:pt x="850583" y="591293"/>
                  <a:pt x="850556" y="587507"/>
                  <a:pt x="850556" y="583715"/>
                </a:cubicBezTo>
                <a:cubicBezTo>
                  <a:pt x="850556" y="578078"/>
                  <a:pt x="850614" y="572454"/>
                  <a:pt x="851926" y="566868"/>
                </a:cubicBezTo>
                <a:cubicBezTo>
                  <a:pt x="851884" y="535786"/>
                  <a:pt x="854334" y="505143"/>
                  <a:pt x="859390" y="475137"/>
                </a:cubicBezTo>
                <a:lnTo>
                  <a:pt x="859931" y="468499"/>
                </a:lnTo>
                <a:cubicBezTo>
                  <a:pt x="860099" y="468495"/>
                  <a:pt x="860269" y="468490"/>
                  <a:pt x="860436" y="468437"/>
                </a:cubicBezTo>
                <a:cubicBezTo>
                  <a:pt x="886739" y="285283"/>
                  <a:pt x="976199" y="121704"/>
                  <a:pt x="1107944" y="0"/>
                </a:cubicBezTo>
                <a:close/>
                <a:moveTo>
                  <a:pt x="34122" y="0"/>
                </a:moveTo>
                <a:lnTo>
                  <a:pt x="168138" y="0"/>
                </a:lnTo>
                <a:cubicBezTo>
                  <a:pt x="246034" y="226290"/>
                  <a:pt x="442624" y="399791"/>
                  <a:pt x="686676" y="451830"/>
                </a:cubicBezTo>
                <a:cubicBezTo>
                  <a:pt x="648825" y="260867"/>
                  <a:pt x="529416" y="98005"/>
                  <a:pt x="363946" y="0"/>
                </a:cubicBezTo>
                <a:lnTo>
                  <a:pt x="572655" y="0"/>
                </a:lnTo>
                <a:cubicBezTo>
                  <a:pt x="704400" y="121703"/>
                  <a:pt x="793860" y="285283"/>
                  <a:pt x="820162" y="468437"/>
                </a:cubicBezTo>
                <a:cubicBezTo>
                  <a:pt x="820330" y="468490"/>
                  <a:pt x="820499" y="468495"/>
                  <a:pt x="820668" y="468500"/>
                </a:cubicBezTo>
                <a:lnTo>
                  <a:pt x="821208" y="475137"/>
                </a:lnTo>
                <a:cubicBezTo>
                  <a:pt x="826265" y="505143"/>
                  <a:pt x="828714" y="535786"/>
                  <a:pt x="828672" y="566868"/>
                </a:cubicBezTo>
                <a:cubicBezTo>
                  <a:pt x="829984" y="572454"/>
                  <a:pt x="830043" y="578078"/>
                  <a:pt x="830043" y="583715"/>
                </a:cubicBezTo>
                <a:cubicBezTo>
                  <a:pt x="830043" y="587508"/>
                  <a:pt x="830016" y="591293"/>
                  <a:pt x="829450" y="595066"/>
                </a:cubicBezTo>
                <a:lnTo>
                  <a:pt x="828951" y="595033"/>
                </a:lnTo>
                <a:lnTo>
                  <a:pt x="828925" y="595524"/>
                </a:lnTo>
                <a:lnTo>
                  <a:pt x="811806" y="593911"/>
                </a:lnTo>
                <a:cubicBezTo>
                  <a:pt x="779432" y="593388"/>
                  <a:pt x="747552" y="590430"/>
                  <a:pt x="716380" y="584920"/>
                </a:cubicBezTo>
                <a:cubicBezTo>
                  <a:pt x="710803" y="585336"/>
                  <a:pt x="705474" y="584395"/>
                  <a:pt x="700163" y="583392"/>
                </a:cubicBezTo>
                <a:lnTo>
                  <a:pt x="700047" y="582253"/>
                </a:lnTo>
                <a:cubicBezTo>
                  <a:pt x="378172" y="529393"/>
                  <a:pt x="118900" y="299826"/>
                  <a:pt x="34122"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4960137"/>
            <a:ext cx="5829300" cy="1463040"/>
          </a:xfrm>
        </p:spPr>
        <p:txBody>
          <a:bodyPr anchor="ctr">
            <a:normAutofit/>
          </a:bodyPr>
          <a:lstStyle>
            <a:lvl1pPr algn="r">
              <a:defRPr sz="4400" b="0" spc="200" baseline="0"/>
            </a:lvl1pPr>
          </a:lstStyle>
          <a:p>
            <a:r>
              <a:rPr lang="en-US"/>
              <a:t>Click to edit Master title style</a:t>
            </a:r>
            <a:endParaRPr lang="en-US" dirty="0"/>
          </a:p>
        </p:txBody>
      </p:sp>
      <p:sp>
        <p:nvSpPr>
          <p:cNvPr id="3" name="Text Placeholder 2"/>
          <p:cNvSpPr>
            <a:spLocks noGrp="1"/>
          </p:cNvSpPr>
          <p:nvPr>
            <p:ph type="body" idx="1"/>
          </p:nvPr>
        </p:nvSpPr>
        <p:spPr>
          <a:xfrm>
            <a:off x="6457950" y="4960137"/>
            <a:ext cx="2400300" cy="1463040"/>
          </a:xfrm>
        </p:spPr>
        <p:txBody>
          <a:bodyPr lIns="91440" rIns="91440" anchor="ctr">
            <a:normAutofit/>
          </a:bodyPr>
          <a:lstStyle>
            <a:lvl1pPr marL="0" indent="0">
              <a:lnSpc>
                <a:spcPct val="100000"/>
              </a:lnSpc>
              <a:spcBef>
                <a:spcPts val="0"/>
              </a:spcBef>
              <a:buNone/>
              <a:defRPr sz="1600">
                <a:solidFill>
                  <a:schemeClr val="tx1">
                    <a:lumMod val="95000"/>
                    <a:lumOff val="5000"/>
                  </a:schemeClr>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132101F-1C78-4A35-B9B9-FA3BC2678EB9}" type="datetimeFigureOut">
              <a:rPr lang="en-US" smtClean="0"/>
              <a:pPr/>
              <a:t>10/2/2023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38D3F3-DB27-4CBF-864A-E28263BCB96D}" type="slidenum">
              <a:rPr lang="en-US" smtClean="0"/>
              <a:pPr/>
              <a:t>‹#›</a:t>
            </a:fld>
            <a:endParaRPr lang="en-US"/>
          </a:p>
        </p:txBody>
      </p:sp>
      <p:cxnSp>
        <p:nvCxnSpPr>
          <p:cNvPr id="8" name="Straight Connector 7"/>
          <p:cNvCxnSpPr/>
          <p:nvPr/>
        </p:nvCxnSpPr>
        <p:spPr>
          <a:xfrm flipV="1">
            <a:off x="6290132"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177602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768096" y="585216"/>
            <a:ext cx="7290054" cy="1499616"/>
          </a:xfrm>
        </p:spPr>
        <p:txBody>
          <a:bodyPr/>
          <a:lstStyle/>
          <a:p>
            <a:r>
              <a:rPr lang="en-US"/>
              <a:t>Click to edit Master title style</a:t>
            </a:r>
            <a:endParaRPr lang="en-US" dirty="0"/>
          </a:p>
        </p:txBody>
      </p:sp>
      <p:sp>
        <p:nvSpPr>
          <p:cNvPr id="3" name="Content Placeholder 2"/>
          <p:cNvSpPr>
            <a:spLocks noGrp="1"/>
          </p:cNvSpPr>
          <p:nvPr>
            <p:ph sz="half" idx="1"/>
          </p:nvPr>
        </p:nvSpPr>
        <p:spPr>
          <a:xfrm>
            <a:off x="768096" y="2286000"/>
            <a:ext cx="35661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491990" y="2286000"/>
            <a:ext cx="35661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132101F-1C78-4A35-B9B9-FA3BC2678EB9}" type="datetimeFigureOut">
              <a:rPr lang="en-US" smtClean="0"/>
              <a:pPr/>
              <a:t>10/2/2023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C38D3F3-DB27-4CBF-864A-E28263BCB96D}" type="slidenum">
              <a:rPr lang="en-US" smtClean="0"/>
              <a:pPr/>
              <a:t>‹#›</a:t>
            </a:fld>
            <a:endParaRPr lang="en-US"/>
          </a:p>
        </p:txBody>
      </p:sp>
    </p:spTree>
    <p:extLst>
      <p:ext uri="{BB962C8B-B14F-4D97-AF65-F5344CB8AC3E}">
        <p14:creationId xmlns:p14="http://schemas.microsoft.com/office/powerpoint/2010/main" val="37560953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768096" y="585216"/>
            <a:ext cx="7290054" cy="1499616"/>
          </a:xfrm>
        </p:spPr>
        <p:txBody>
          <a:bodyPr/>
          <a:lstStyle/>
          <a:p>
            <a:r>
              <a:rPr lang="en-US"/>
              <a:t>Click to edit Master title style</a:t>
            </a:r>
            <a:endParaRPr lang="en-US" dirty="0"/>
          </a:p>
        </p:txBody>
      </p:sp>
      <p:sp>
        <p:nvSpPr>
          <p:cNvPr id="3" name="Text Placeholder 2"/>
          <p:cNvSpPr>
            <a:spLocks noGrp="1"/>
          </p:cNvSpPr>
          <p:nvPr>
            <p:ph type="body" idx="1"/>
          </p:nvPr>
        </p:nvSpPr>
        <p:spPr>
          <a:xfrm>
            <a:off x="768096" y="2179636"/>
            <a:ext cx="3566160" cy="822960"/>
          </a:xfrm>
        </p:spPr>
        <p:txBody>
          <a:bodyPr lIns="137160" rIns="137160" anchor="ctr">
            <a:normAutofit/>
          </a:bodyPr>
          <a:lstStyle>
            <a:lvl1pPr marL="0" indent="0">
              <a:spcBef>
                <a:spcPts val="0"/>
              </a:spcBef>
              <a:spcAft>
                <a:spcPts val="0"/>
              </a:spcAft>
              <a:buNone/>
              <a:defRPr sz="22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768096" y="2967788"/>
            <a:ext cx="3566160" cy="33415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491990" y="2179636"/>
            <a:ext cx="3566160" cy="822960"/>
          </a:xfrm>
        </p:spPr>
        <p:txBody>
          <a:bodyPr lIns="137160" rIns="137160" anchor="ctr">
            <a:normAutofit/>
          </a:bodyPr>
          <a:lstStyle>
            <a:lvl1pPr marL="0" indent="0">
              <a:spcBef>
                <a:spcPts val="0"/>
              </a:spcBef>
              <a:spcAft>
                <a:spcPts val="0"/>
              </a:spcAft>
              <a:buNone/>
              <a:defRPr lang="en-US" sz="22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a:t>Click to edit Master text styles</a:t>
            </a:r>
          </a:p>
        </p:txBody>
      </p:sp>
      <p:sp>
        <p:nvSpPr>
          <p:cNvPr id="6" name="Content Placeholder 5"/>
          <p:cNvSpPr>
            <a:spLocks noGrp="1"/>
          </p:cNvSpPr>
          <p:nvPr>
            <p:ph sz="quarter" idx="4"/>
          </p:nvPr>
        </p:nvSpPr>
        <p:spPr>
          <a:xfrm>
            <a:off x="4491990" y="2967788"/>
            <a:ext cx="3566160" cy="33415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132101F-1C78-4A35-B9B9-FA3BC2678EB9}" type="datetimeFigureOut">
              <a:rPr lang="en-US" smtClean="0"/>
              <a:pPr/>
              <a:t>10/2/2023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C38D3F3-DB27-4CBF-864A-E28263BCB96D}" type="slidenum">
              <a:rPr lang="en-US" smtClean="0"/>
              <a:pPr/>
              <a:t>‹#›</a:t>
            </a:fld>
            <a:endParaRPr lang="en-US"/>
          </a:p>
        </p:txBody>
      </p:sp>
    </p:spTree>
    <p:extLst>
      <p:ext uri="{BB962C8B-B14F-4D97-AF65-F5344CB8AC3E}">
        <p14:creationId xmlns:p14="http://schemas.microsoft.com/office/powerpoint/2010/main" val="24542574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132101F-1C78-4A35-B9B9-FA3BC2678EB9}" type="datetimeFigureOut">
              <a:rPr lang="en-US" smtClean="0"/>
              <a:pPr/>
              <a:t>10/2/2023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C38D3F3-DB27-4CBF-864A-E28263BCB96D}" type="slidenum">
              <a:rPr lang="en-US" smtClean="0"/>
              <a:pPr/>
              <a:t>‹#›</a:t>
            </a:fld>
            <a:endParaRPr lang="en-US"/>
          </a:p>
        </p:txBody>
      </p:sp>
    </p:spTree>
    <p:extLst>
      <p:ext uri="{BB962C8B-B14F-4D97-AF65-F5344CB8AC3E}">
        <p14:creationId xmlns:p14="http://schemas.microsoft.com/office/powerpoint/2010/main" val="17873163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132101F-1C78-4A35-B9B9-FA3BC2678EB9}" type="datetimeFigureOut">
              <a:rPr lang="en-US" smtClean="0"/>
              <a:pPr/>
              <a:t>10/2/2023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C38D3F3-DB27-4CBF-864A-E28263BCB96D}" type="slidenum">
              <a:rPr lang="en-US" smtClean="0"/>
              <a:pPr/>
              <a:t>‹#›</a:t>
            </a:fld>
            <a:endParaRPr lang="en-US"/>
          </a:p>
        </p:txBody>
      </p:sp>
    </p:spTree>
    <p:extLst>
      <p:ext uri="{BB962C8B-B14F-4D97-AF65-F5344CB8AC3E}">
        <p14:creationId xmlns:p14="http://schemas.microsoft.com/office/powerpoint/2010/main" val="34503759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768096" y="471509"/>
            <a:ext cx="3291840" cy="1737360"/>
          </a:xfrm>
        </p:spPr>
        <p:txBody>
          <a:bodyPr>
            <a:noAutofit/>
          </a:bodyPr>
          <a:lstStyle>
            <a:lvl1pPr>
              <a:lnSpc>
                <a:spcPct val="80000"/>
              </a:lnSpc>
              <a:defRPr sz="3600"/>
            </a:lvl1pPr>
          </a:lstStyle>
          <a:p>
            <a:r>
              <a:rPr lang="en-US"/>
              <a:t>Click to edit Master title style</a:t>
            </a:r>
            <a:endParaRPr lang="en-US" dirty="0"/>
          </a:p>
        </p:txBody>
      </p:sp>
      <p:sp>
        <p:nvSpPr>
          <p:cNvPr id="3" name="Content Placeholder 2"/>
          <p:cNvSpPr>
            <a:spLocks noGrp="1"/>
          </p:cNvSpPr>
          <p:nvPr>
            <p:ph idx="1"/>
          </p:nvPr>
        </p:nvSpPr>
        <p:spPr>
          <a:xfrm>
            <a:off x="4286250" y="822960"/>
            <a:ext cx="4258818" cy="5184648"/>
          </a:xfrm>
        </p:spPr>
        <p:txBody>
          <a:bodyPr>
            <a:normAutofit/>
          </a:bodyPr>
          <a:lstStyle>
            <a:lvl1pPr>
              <a:defRPr sz="2000"/>
            </a:lvl1pPr>
            <a:lvl2pPr>
              <a:defRPr sz="1600"/>
            </a:lvl2pPr>
            <a:lvl3pPr>
              <a:defRPr sz="12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68096" y="2257506"/>
            <a:ext cx="329184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132101F-1C78-4A35-B9B9-FA3BC2678EB9}" type="datetimeFigureOut">
              <a:rPr lang="en-US" smtClean="0"/>
              <a:pPr/>
              <a:t>10/2/2023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C38D3F3-DB27-4CBF-864A-E28263BCB96D}" type="slidenum">
              <a:rPr lang="en-US" smtClean="0"/>
              <a:pPr/>
              <a:t>‹#›</a:t>
            </a:fld>
            <a:endParaRPr lang="en-US"/>
          </a:p>
        </p:txBody>
      </p:sp>
    </p:spTree>
    <p:extLst>
      <p:ext uri="{BB962C8B-B14F-4D97-AF65-F5344CB8AC3E}">
        <p14:creationId xmlns:p14="http://schemas.microsoft.com/office/powerpoint/2010/main" val="18973681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4960138"/>
            <a:ext cx="5829300" cy="1463040"/>
          </a:xfrm>
        </p:spPr>
        <p:txBody>
          <a:bodyPr anchor="ctr">
            <a:normAutofit/>
          </a:bodyPr>
          <a:lstStyle>
            <a:lvl1pPr algn="r">
              <a:defRPr sz="4400" spc="2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1"/>
            <a:ext cx="9141714" cy="4572000"/>
          </a:xfrm>
          <a:solidFill>
            <a:schemeClr val="accent1">
              <a:lumMod val="60000"/>
              <a:lumOff val="40000"/>
            </a:schemeClr>
          </a:solidFill>
        </p:spPr>
        <p:txBody>
          <a:bodyPr lIns="457200" tIns="365760"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6457950" y="4960138"/>
            <a:ext cx="2400300" cy="1463040"/>
          </a:xfrm>
        </p:spPr>
        <p:txBody>
          <a:bodyPr lIns="91440" rIns="91440" anchor="ctr">
            <a:normAutofit/>
          </a:bodyPr>
          <a:lstStyle>
            <a:lvl1pPr marL="0" indent="0">
              <a:lnSpc>
                <a:spcPct val="100000"/>
              </a:lnSpc>
              <a:spcBef>
                <a:spcPts val="0"/>
              </a:spcBef>
              <a:buNone/>
              <a:defRPr sz="1600">
                <a:solidFill>
                  <a:schemeClr val="tx1">
                    <a:lumMod val="95000"/>
                    <a:lumOff val="5000"/>
                  </a:schemeClr>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B132101F-1C78-4A35-B9B9-FA3BC2678EB9}" type="datetimeFigureOut">
              <a:rPr lang="en-US" smtClean="0"/>
              <a:pPr/>
              <a:t>10/2/2023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C38D3F3-DB27-4CBF-864A-E28263BCB96D}" type="slidenum">
              <a:rPr lang="en-US" smtClean="0"/>
              <a:pPr/>
              <a:t>‹#›</a:t>
            </a:fld>
            <a:endParaRPr lang="en-US"/>
          </a:p>
        </p:txBody>
      </p:sp>
      <p:cxnSp>
        <p:nvCxnSpPr>
          <p:cNvPr id="8" name="Straight Connector 7"/>
          <p:cNvCxnSpPr/>
          <p:nvPr/>
        </p:nvCxnSpPr>
        <p:spPr>
          <a:xfrm flipV="1">
            <a:off x="6290132"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881639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8096" y="585216"/>
            <a:ext cx="7290054" cy="149961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768096" y="2286000"/>
            <a:ext cx="7290055" cy="4023360"/>
          </a:xfrm>
          <a:prstGeom prst="rect">
            <a:avLst/>
          </a:prstGeom>
        </p:spPr>
        <p:txBody>
          <a:bodyPr vert="horz" lIns="45720" tIns="45720" rIns="4572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8097" y="6470704"/>
            <a:ext cx="161560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B132101F-1C78-4A35-B9B9-FA3BC2678EB9}" type="datetimeFigureOut">
              <a:rPr lang="en-US" smtClean="0"/>
              <a:pPr/>
              <a:t>10/2/2023</a:t>
            </a:fld>
            <a:endParaRPr lang="en-US"/>
          </a:p>
        </p:txBody>
      </p:sp>
      <p:sp>
        <p:nvSpPr>
          <p:cNvPr id="5" name="Footer Placeholder 4"/>
          <p:cNvSpPr>
            <a:spLocks noGrp="1"/>
          </p:cNvSpPr>
          <p:nvPr>
            <p:ph type="ftr" sz="quarter" idx="3"/>
          </p:nvPr>
        </p:nvSpPr>
        <p:spPr>
          <a:xfrm>
            <a:off x="3632200" y="6470704"/>
            <a:ext cx="4426094"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a:p>
        </p:txBody>
      </p:sp>
      <p:sp>
        <p:nvSpPr>
          <p:cNvPr id="6" name="Slide Number Placeholder 5"/>
          <p:cNvSpPr>
            <a:spLocks noGrp="1"/>
          </p:cNvSpPr>
          <p:nvPr>
            <p:ph type="sldNum" sz="quarter" idx="4"/>
          </p:nvPr>
        </p:nvSpPr>
        <p:spPr>
          <a:xfrm>
            <a:off x="8128000" y="6470704"/>
            <a:ext cx="730250"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7C38D3F3-DB27-4CBF-864A-E28263BCB96D}" type="slidenum">
              <a:rPr lang="en-US" smtClean="0"/>
              <a:pPr/>
              <a:t>‹#›</a:t>
            </a:fld>
            <a:endParaRPr lang="en-US"/>
          </a:p>
        </p:txBody>
      </p:sp>
      <p:cxnSp>
        <p:nvCxnSpPr>
          <p:cNvPr id="7" name="Straight Connector 6"/>
          <p:cNvCxnSpPr/>
          <p:nvPr/>
        </p:nvCxnSpPr>
        <p:spPr>
          <a:xfrm flipV="1">
            <a:off x="5715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95576318"/>
      </p:ext>
    </p:extLst>
  </p:cSld>
  <p:clrMap bg1="lt1" tx1="dk1" bg2="lt2" tx2="dk2" accent1="accent1" accent2="accent2" accent3="accent3" accent4="accent4" accent5="accent5" accent6="accent6" hlink="hlink" folHlink="folHlink"/>
  <p:sldLayoutIdLst>
    <p:sldLayoutId id="2147483681" r:id="rId1"/>
    <p:sldLayoutId id="2147483682" r:id="rId2"/>
    <p:sldLayoutId id="2147483683" r:id="rId3"/>
    <p:sldLayoutId id="2147483684" r:id="rId4"/>
    <p:sldLayoutId id="2147483685" r:id="rId5"/>
    <p:sldLayoutId id="2147483686" r:id="rId6"/>
    <p:sldLayoutId id="2147483687" r:id="rId7"/>
    <p:sldLayoutId id="2147483688" r:id="rId8"/>
    <p:sldLayoutId id="2147483689" r:id="rId9"/>
    <p:sldLayoutId id="2147483690" r:id="rId10"/>
    <p:sldLayoutId id="2147483691" r:id="rId11"/>
  </p:sldLayoutIdLst>
  <p:txStyles>
    <p:titleStyle>
      <a:lvl1pPr algn="l" defTabSz="914400" rtl="0" eaLnBrk="1" latinLnBrk="0" hangingPunct="1">
        <a:lnSpc>
          <a:spcPct val="80000"/>
        </a:lnSpc>
        <a:spcBef>
          <a:spcPct val="0"/>
        </a:spcBef>
        <a:buNone/>
        <a:defRPr sz="44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0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6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6.sv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https://www.hubs.com/knowledge-base/what-is-fdm-3d-printing/"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 name="Rectangle 8">
            <a:extLst>
              <a:ext uri="{FF2B5EF4-FFF2-40B4-BE49-F238E27FC236}">
                <a16:creationId xmlns:a16="http://schemas.microsoft.com/office/drawing/2014/main" id="{2FDF0794-1B86-42B2-B8C7-F60123E638E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455" y="0"/>
            <a:ext cx="9141545" cy="68589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0">
            <a:extLst>
              <a:ext uri="{FF2B5EF4-FFF2-40B4-BE49-F238E27FC236}">
                <a16:creationId xmlns:a16="http://schemas.microsoft.com/office/drawing/2014/main" id="{EAA48FC5-3C83-4F1B-BC33-DF0B588F831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922589" y="3064931"/>
            <a:ext cx="6221411" cy="2488568"/>
          </a:xfrm>
          <a:prstGeom prst="rect">
            <a:avLst/>
          </a:prstGeom>
          <a:solidFill>
            <a:srgbClr val="000001">
              <a:alpha val="75000"/>
            </a:srgb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3232011" y="3429000"/>
            <a:ext cx="5626239" cy="1090938"/>
          </a:xfrm>
        </p:spPr>
        <p:txBody>
          <a:bodyPr anchor="b">
            <a:normAutofit fontScale="90000"/>
          </a:bodyPr>
          <a:lstStyle/>
          <a:p>
            <a:pPr algn="l"/>
            <a:r>
              <a:rPr lang="en-GB" sz="5300" dirty="0" smtClean="0">
                <a:solidFill>
                  <a:srgbClr val="FFFFFF"/>
                </a:solidFill>
              </a:rPr>
              <a:t>Advanced higher Graphic communication</a:t>
            </a:r>
            <a:endParaRPr lang="en-GB" sz="3700" dirty="0">
              <a:solidFill>
                <a:srgbClr val="FFFFFF"/>
              </a:solidFill>
            </a:endParaRPr>
          </a:p>
        </p:txBody>
      </p:sp>
      <p:sp>
        <p:nvSpPr>
          <p:cNvPr id="3" name="Subtitle 2"/>
          <p:cNvSpPr>
            <a:spLocks noGrp="1"/>
          </p:cNvSpPr>
          <p:nvPr>
            <p:ph type="subTitle" idx="1"/>
          </p:nvPr>
        </p:nvSpPr>
        <p:spPr>
          <a:xfrm>
            <a:off x="3232011" y="4779313"/>
            <a:ext cx="5626238" cy="514816"/>
          </a:xfrm>
        </p:spPr>
        <p:txBody>
          <a:bodyPr anchor="t">
            <a:normAutofit/>
          </a:bodyPr>
          <a:lstStyle/>
          <a:p>
            <a:r>
              <a:rPr lang="en-GB" sz="2000" dirty="0" smtClean="0">
                <a:solidFill>
                  <a:srgbClr val="FFFFFF"/>
                </a:solidFill>
              </a:rPr>
              <a:t>3D Printing</a:t>
            </a:r>
            <a:endParaRPr lang="en-GB" sz="2000" dirty="0">
              <a:solidFill>
                <a:srgbClr val="FFFFFF"/>
              </a:solidFill>
            </a:endParaRPr>
          </a:p>
        </p:txBody>
      </p:sp>
      <p:cxnSp>
        <p:nvCxnSpPr>
          <p:cNvPr id="17" name="Straight Connector 12">
            <a:extLst>
              <a:ext uri="{FF2B5EF4-FFF2-40B4-BE49-F238E27FC236}">
                <a16:creationId xmlns:a16="http://schemas.microsoft.com/office/drawing/2014/main" id="{62F01714-1A39-4194-BD47-8A9960C59985}"/>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232011" y="4666480"/>
            <a:ext cx="5124375" cy="0"/>
          </a:xfrm>
          <a:prstGeom prst="line">
            <a:avLst/>
          </a:prstGeom>
          <a:ln w="22225">
            <a:solidFill>
              <a:srgbClr val="CE346D"/>
            </a:solidFill>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6065140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4FAE1107-CEC3-4041-8BAA-CDB6F6759B3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101411"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p:cNvSpPr>
            <a:spLocks noGrp="1"/>
          </p:cNvSpPr>
          <p:nvPr>
            <p:ph type="title"/>
          </p:nvPr>
        </p:nvSpPr>
        <p:spPr>
          <a:xfrm>
            <a:off x="768096" y="585216"/>
            <a:ext cx="2834314" cy="1499616"/>
          </a:xfrm>
        </p:spPr>
        <p:txBody>
          <a:bodyPr>
            <a:normAutofit/>
          </a:bodyPr>
          <a:lstStyle/>
          <a:p>
            <a:r>
              <a:rPr lang="en-GB" dirty="0">
                <a:solidFill>
                  <a:srgbClr val="FFFFFF"/>
                </a:solidFill>
              </a:rPr>
              <a:t>?</a:t>
            </a:r>
            <a:endParaRPr lang="en-GB" dirty="0">
              <a:solidFill>
                <a:schemeClr val="tx1"/>
              </a:solidFill>
            </a:endParaRPr>
          </a:p>
        </p:txBody>
      </p:sp>
      <p:cxnSp>
        <p:nvCxnSpPr>
          <p:cNvPr id="73" name="Straight Connector 72">
            <a:extLst>
              <a:ext uri="{FF2B5EF4-FFF2-40B4-BE49-F238E27FC236}">
                <a16:creationId xmlns:a16="http://schemas.microsoft.com/office/drawing/2014/main" id="{1AEA88FB-F5DD-45CE-AAE1-7B33D0ABDD25}"/>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571500" y="826324"/>
            <a:ext cx="0" cy="914400"/>
          </a:xfrm>
          <a:prstGeom prst="line">
            <a:avLst/>
          </a:prstGeom>
          <a:ln w="19050">
            <a:solidFill>
              <a:schemeClr val="accent1">
                <a:lumMod val="20000"/>
                <a:lumOff val="80000"/>
              </a:schemeClr>
            </a:solidFill>
          </a:ln>
        </p:spPr>
        <p:style>
          <a:lnRef idx="1">
            <a:schemeClr val="accent1"/>
          </a:lnRef>
          <a:fillRef idx="0">
            <a:schemeClr val="accent1"/>
          </a:fillRef>
          <a:effectRef idx="0">
            <a:schemeClr val="accent1"/>
          </a:effectRef>
          <a:fontRef idx="minor">
            <a:schemeClr val="tx1"/>
          </a:fontRef>
        </p:style>
      </p:cxnSp>
      <p:sp>
        <p:nvSpPr>
          <p:cNvPr id="2" name="Content Placeholder 1"/>
          <p:cNvSpPr>
            <a:spLocks noGrp="1"/>
          </p:cNvSpPr>
          <p:nvPr>
            <p:ph idx="1"/>
          </p:nvPr>
        </p:nvSpPr>
        <p:spPr>
          <a:xfrm>
            <a:off x="4293392" y="260648"/>
            <a:ext cx="4599088" cy="6480720"/>
          </a:xfrm>
        </p:spPr>
        <p:txBody>
          <a:bodyPr>
            <a:normAutofit/>
          </a:bodyPr>
          <a:lstStyle/>
          <a:p>
            <a:pPr marL="0" indent="0">
              <a:buNone/>
            </a:pPr>
            <a:r>
              <a:rPr lang="en-US" sz="2400" dirty="0"/>
              <a:t>?</a:t>
            </a:r>
          </a:p>
        </p:txBody>
      </p:sp>
    </p:spTree>
    <p:extLst>
      <p:ext uri="{BB962C8B-B14F-4D97-AF65-F5344CB8AC3E}">
        <p14:creationId xmlns:p14="http://schemas.microsoft.com/office/powerpoint/2010/main" val="24782079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4FAE1107-CEC3-4041-8BAA-CDB6F6759B3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101411"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p:cNvSpPr>
            <a:spLocks noGrp="1"/>
          </p:cNvSpPr>
          <p:nvPr>
            <p:ph type="title"/>
          </p:nvPr>
        </p:nvSpPr>
        <p:spPr>
          <a:xfrm>
            <a:off x="768096" y="585216"/>
            <a:ext cx="2834314" cy="1499616"/>
          </a:xfrm>
        </p:spPr>
        <p:txBody>
          <a:bodyPr>
            <a:normAutofit/>
          </a:bodyPr>
          <a:lstStyle/>
          <a:p>
            <a:r>
              <a:rPr lang="en-GB" dirty="0">
                <a:solidFill>
                  <a:srgbClr val="FFFFFF"/>
                </a:solidFill>
              </a:rPr>
              <a:t>?</a:t>
            </a:r>
            <a:endParaRPr lang="en-GB" dirty="0">
              <a:solidFill>
                <a:schemeClr val="tx1"/>
              </a:solidFill>
            </a:endParaRPr>
          </a:p>
        </p:txBody>
      </p:sp>
      <p:cxnSp>
        <p:nvCxnSpPr>
          <p:cNvPr id="73" name="Straight Connector 72">
            <a:extLst>
              <a:ext uri="{FF2B5EF4-FFF2-40B4-BE49-F238E27FC236}">
                <a16:creationId xmlns:a16="http://schemas.microsoft.com/office/drawing/2014/main" id="{1AEA88FB-F5DD-45CE-AAE1-7B33D0ABDD25}"/>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571500" y="826324"/>
            <a:ext cx="0" cy="914400"/>
          </a:xfrm>
          <a:prstGeom prst="line">
            <a:avLst/>
          </a:prstGeom>
          <a:ln w="19050">
            <a:solidFill>
              <a:schemeClr val="accent1">
                <a:lumMod val="20000"/>
                <a:lumOff val="80000"/>
              </a:schemeClr>
            </a:solidFill>
          </a:ln>
        </p:spPr>
        <p:style>
          <a:lnRef idx="1">
            <a:schemeClr val="accent1"/>
          </a:lnRef>
          <a:fillRef idx="0">
            <a:schemeClr val="accent1"/>
          </a:fillRef>
          <a:effectRef idx="0">
            <a:schemeClr val="accent1"/>
          </a:effectRef>
          <a:fontRef idx="minor">
            <a:schemeClr val="tx1"/>
          </a:fontRef>
        </p:style>
      </p:cxnSp>
      <p:sp>
        <p:nvSpPr>
          <p:cNvPr id="2" name="Content Placeholder 1"/>
          <p:cNvSpPr>
            <a:spLocks noGrp="1"/>
          </p:cNvSpPr>
          <p:nvPr>
            <p:ph idx="1"/>
          </p:nvPr>
        </p:nvSpPr>
        <p:spPr>
          <a:xfrm>
            <a:off x="4293392" y="260648"/>
            <a:ext cx="4599088" cy="6480720"/>
          </a:xfrm>
        </p:spPr>
        <p:txBody>
          <a:bodyPr>
            <a:normAutofit/>
          </a:bodyPr>
          <a:lstStyle/>
          <a:p>
            <a:pPr marL="0" indent="0">
              <a:buNone/>
            </a:pPr>
            <a:r>
              <a:rPr lang="en-US" sz="2400" dirty="0"/>
              <a:t>?</a:t>
            </a:r>
          </a:p>
        </p:txBody>
      </p:sp>
    </p:spTree>
    <p:extLst>
      <p:ext uri="{BB962C8B-B14F-4D97-AF65-F5344CB8AC3E}">
        <p14:creationId xmlns:p14="http://schemas.microsoft.com/office/powerpoint/2010/main" val="27323022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4FAE1107-CEC3-4041-8BAA-CDB6F6759B3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101411"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p:cNvSpPr>
            <a:spLocks noGrp="1"/>
          </p:cNvSpPr>
          <p:nvPr>
            <p:ph type="title"/>
          </p:nvPr>
        </p:nvSpPr>
        <p:spPr>
          <a:xfrm>
            <a:off x="768096" y="585216"/>
            <a:ext cx="2834314" cy="1499616"/>
          </a:xfrm>
        </p:spPr>
        <p:txBody>
          <a:bodyPr>
            <a:normAutofit/>
          </a:bodyPr>
          <a:lstStyle/>
          <a:p>
            <a:r>
              <a:rPr lang="en-GB" dirty="0">
                <a:solidFill>
                  <a:srgbClr val="FFFFFF"/>
                </a:solidFill>
              </a:rPr>
              <a:t>?</a:t>
            </a:r>
            <a:endParaRPr lang="en-GB" dirty="0">
              <a:solidFill>
                <a:schemeClr val="tx1"/>
              </a:solidFill>
            </a:endParaRPr>
          </a:p>
        </p:txBody>
      </p:sp>
      <p:cxnSp>
        <p:nvCxnSpPr>
          <p:cNvPr id="73" name="Straight Connector 72">
            <a:extLst>
              <a:ext uri="{FF2B5EF4-FFF2-40B4-BE49-F238E27FC236}">
                <a16:creationId xmlns:a16="http://schemas.microsoft.com/office/drawing/2014/main" id="{1AEA88FB-F5DD-45CE-AAE1-7B33D0ABDD25}"/>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571500" y="826324"/>
            <a:ext cx="0" cy="914400"/>
          </a:xfrm>
          <a:prstGeom prst="line">
            <a:avLst/>
          </a:prstGeom>
          <a:ln w="19050">
            <a:solidFill>
              <a:schemeClr val="accent1">
                <a:lumMod val="20000"/>
                <a:lumOff val="80000"/>
              </a:schemeClr>
            </a:solidFill>
          </a:ln>
        </p:spPr>
        <p:style>
          <a:lnRef idx="1">
            <a:schemeClr val="accent1"/>
          </a:lnRef>
          <a:fillRef idx="0">
            <a:schemeClr val="accent1"/>
          </a:fillRef>
          <a:effectRef idx="0">
            <a:schemeClr val="accent1"/>
          </a:effectRef>
          <a:fontRef idx="minor">
            <a:schemeClr val="tx1"/>
          </a:fontRef>
        </p:style>
      </p:cxnSp>
      <p:sp>
        <p:nvSpPr>
          <p:cNvPr id="2" name="Content Placeholder 1"/>
          <p:cNvSpPr>
            <a:spLocks noGrp="1"/>
          </p:cNvSpPr>
          <p:nvPr>
            <p:ph idx="1"/>
          </p:nvPr>
        </p:nvSpPr>
        <p:spPr>
          <a:xfrm>
            <a:off x="4293392" y="260648"/>
            <a:ext cx="4599088" cy="6480720"/>
          </a:xfrm>
        </p:spPr>
        <p:txBody>
          <a:bodyPr>
            <a:normAutofit/>
          </a:bodyPr>
          <a:lstStyle/>
          <a:p>
            <a:pPr marL="0" indent="0">
              <a:buNone/>
            </a:pPr>
            <a:r>
              <a:rPr lang="en-US" sz="2400" dirty="0"/>
              <a:t>?</a:t>
            </a:r>
          </a:p>
        </p:txBody>
      </p:sp>
    </p:spTree>
    <p:extLst>
      <p:ext uri="{BB962C8B-B14F-4D97-AF65-F5344CB8AC3E}">
        <p14:creationId xmlns:p14="http://schemas.microsoft.com/office/powerpoint/2010/main" val="32594233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4FAE1107-CEC3-4041-8BAA-CDB6F6759B3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101411"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p:cNvSpPr>
            <a:spLocks noGrp="1"/>
          </p:cNvSpPr>
          <p:nvPr>
            <p:ph type="title"/>
          </p:nvPr>
        </p:nvSpPr>
        <p:spPr>
          <a:xfrm>
            <a:off x="768096" y="585216"/>
            <a:ext cx="2834314" cy="1499616"/>
          </a:xfrm>
        </p:spPr>
        <p:txBody>
          <a:bodyPr>
            <a:normAutofit/>
          </a:bodyPr>
          <a:lstStyle/>
          <a:p>
            <a:r>
              <a:rPr lang="en-GB" dirty="0">
                <a:solidFill>
                  <a:srgbClr val="FFFFFF"/>
                </a:solidFill>
              </a:rPr>
              <a:t>?</a:t>
            </a:r>
            <a:endParaRPr lang="en-GB" dirty="0">
              <a:solidFill>
                <a:schemeClr val="tx1"/>
              </a:solidFill>
            </a:endParaRPr>
          </a:p>
        </p:txBody>
      </p:sp>
      <p:cxnSp>
        <p:nvCxnSpPr>
          <p:cNvPr id="73" name="Straight Connector 72">
            <a:extLst>
              <a:ext uri="{FF2B5EF4-FFF2-40B4-BE49-F238E27FC236}">
                <a16:creationId xmlns:a16="http://schemas.microsoft.com/office/drawing/2014/main" id="{1AEA88FB-F5DD-45CE-AAE1-7B33D0ABDD25}"/>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571500" y="826324"/>
            <a:ext cx="0" cy="914400"/>
          </a:xfrm>
          <a:prstGeom prst="line">
            <a:avLst/>
          </a:prstGeom>
          <a:ln w="19050">
            <a:solidFill>
              <a:schemeClr val="accent1">
                <a:lumMod val="20000"/>
                <a:lumOff val="80000"/>
              </a:schemeClr>
            </a:solidFill>
          </a:ln>
        </p:spPr>
        <p:style>
          <a:lnRef idx="1">
            <a:schemeClr val="accent1"/>
          </a:lnRef>
          <a:fillRef idx="0">
            <a:schemeClr val="accent1"/>
          </a:fillRef>
          <a:effectRef idx="0">
            <a:schemeClr val="accent1"/>
          </a:effectRef>
          <a:fontRef idx="minor">
            <a:schemeClr val="tx1"/>
          </a:fontRef>
        </p:style>
      </p:cxnSp>
      <p:sp>
        <p:nvSpPr>
          <p:cNvPr id="2" name="Content Placeholder 1"/>
          <p:cNvSpPr>
            <a:spLocks noGrp="1"/>
          </p:cNvSpPr>
          <p:nvPr>
            <p:ph idx="1"/>
          </p:nvPr>
        </p:nvSpPr>
        <p:spPr>
          <a:xfrm>
            <a:off x="4293392" y="260648"/>
            <a:ext cx="4599088" cy="6480720"/>
          </a:xfrm>
        </p:spPr>
        <p:txBody>
          <a:bodyPr>
            <a:normAutofit/>
          </a:bodyPr>
          <a:lstStyle/>
          <a:p>
            <a:pPr marL="0" indent="0">
              <a:buNone/>
            </a:pPr>
            <a:r>
              <a:rPr lang="en-US" sz="2400" dirty="0"/>
              <a:t>?</a:t>
            </a:r>
          </a:p>
        </p:txBody>
      </p:sp>
    </p:spTree>
    <p:extLst>
      <p:ext uri="{BB962C8B-B14F-4D97-AF65-F5344CB8AC3E}">
        <p14:creationId xmlns:p14="http://schemas.microsoft.com/office/powerpoint/2010/main" val="30765013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4FAE1107-CEC3-4041-8BAA-CDB6F6759B3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101411"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p:cNvSpPr>
            <a:spLocks noGrp="1"/>
          </p:cNvSpPr>
          <p:nvPr>
            <p:ph type="title"/>
          </p:nvPr>
        </p:nvSpPr>
        <p:spPr>
          <a:xfrm>
            <a:off x="768096" y="585216"/>
            <a:ext cx="2834314" cy="1499616"/>
          </a:xfrm>
        </p:spPr>
        <p:txBody>
          <a:bodyPr>
            <a:normAutofit/>
          </a:bodyPr>
          <a:lstStyle/>
          <a:p>
            <a:r>
              <a:rPr lang="en-GB" dirty="0">
                <a:solidFill>
                  <a:srgbClr val="FFFFFF"/>
                </a:solidFill>
              </a:rPr>
              <a:t>?</a:t>
            </a:r>
            <a:endParaRPr lang="en-GB" dirty="0">
              <a:solidFill>
                <a:schemeClr val="tx1"/>
              </a:solidFill>
            </a:endParaRPr>
          </a:p>
        </p:txBody>
      </p:sp>
      <p:cxnSp>
        <p:nvCxnSpPr>
          <p:cNvPr id="73" name="Straight Connector 72">
            <a:extLst>
              <a:ext uri="{FF2B5EF4-FFF2-40B4-BE49-F238E27FC236}">
                <a16:creationId xmlns:a16="http://schemas.microsoft.com/office/drawing/2014/main" id="{1AEA88FB-F5DD-45CE-AAE1-7B33D0ABDD25}"/>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571500" y="826324"/>
            <a:ext cx="0" cy="914400"/>
          </a:xfrm>
          <a:prstGeom prst="line">
            <a:avLst/>
          </a:prstGeom>
          <a:ln w="19050">
            <a:solidFill>
              <a:schemeClr val="accent1">
                <a:lumMod val="20000"/>
                <a:lumOff val="80000"/>
              </a:schemeClr>
            </a:solidFill>
          </a:ln>
        </p:spPr>
        <p:style>
          <a:lnRef idx="1">
            <a:schemeClr val="accent1"/>
          </a:lnRef>
          <a:fillRef idx="0">
            <a:schemeClr val="accent1"/>
          </a:fillRef>
          <a:effectRef idx="0">
            <a:schemeClr val="accent1"/>
          </a:effectRef>
          <a:fontRef idx="minor">
            <a:schemeClr val="tx1"/>
          </a:fontRef>
        </p:style>
      </p:cxnSp>
      <p:sp>
        <p:nvSpPr>
          <p:cNvPr id="2" name="Content Placeholder 1"/>
          <p:cNvSpPr>
            <a:spLocks noGrp="1"/>
          </p:cNvSpPr>
          <p:nvPr>
            <p:ph idx="1"/>
          </p:nvPr>
        </p:nvSpPr>
        <p:spPr>
          <a:xfrm>
            <a:off x="4293392" y="260648"/>
            <a:ext cx="4599088" cy="6480720"/>
          </a:xfrm>
        </p:spPr>
        <p:txBody>
          <a:bodyPr>
            <a:normAutofit/>
          </a:bodyPr>
          <a:lstStyle/>
          <a:p>
            <a:pPr marL="0" indent="0">
              <a:buNone/>
            </a:pPr>
            <a:r>
              <a:rPr lang="en-US" sz="2400" dirty="0"/>
              <a:t>?</a:t>
            </a:r>
          </a:p>
        </p:txBody>
      </p:sp>
    </p:spTree>
    <p:extLst>
      <p:ext uri="{BB962C8B-B14F-4D97-AF65-F5344CB8AC3E}">
        <p14:creationId xmlns:p14="http://schemas.microsoft.com/office/powerpoint/2010/main" val="26938565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4FAE1107-CEC3-4041-8BAA-CDB6F6759B3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101411"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p:cNvSpPr>
            <a:spLocks noGrp="1"/>
          </p:cNvSpPr>
          <p:nvPr>
            <p:ph type="title"/>
          </p:nvPr>
        </p:nvSpPr>
        <p:spPr>
          <a:xfrm>
            <a:off x="768096" y="585216"/>
            <a:ext cx="2834314" cy="1499616"/>
          </a:xfrm>
        </p:spPr>
        <p:txBody>
          <a:bodyPr>
            <a:normAutofit/>
          </a:bodyPr>
          <a:lstStyle/>
          <a:p>
            <a:r>
              <a:rPr lang="en-GB" dirty="0">
                <a:solidFill>
                  <a:srgbClr val="FFFFFF"/>
                </a:solidFill>
              </a:rPr>
              <a:t>?</a:t>
            </a:r>
            <a:endParaRPr lang="en-GB" dirty="0">
              <a:solidFill>
                <a:schemeClr val="tx1"/>
              </a:solidFill>
            </a:endParaRPr>
          </a:p>
        </p:txBody>
      </p:sp>
      <p:cxnSp>
        <p:nvCxnSpPr>
          <p:cNvPr id="73" name="Straight Connector 72">
            <a:extLst>
              <a:ext uri="{FF2B5EF4-FFF2-40B4-BE49-F238E27FC236}">
                <a16:creationId xmlns:a16="http://schemas.microsoft.com/office/drawing/2014/main" id="{1AEA88FB-F5DD-45CE-AAE1-7B33D0ABDD25}"/>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571500" y="826324"/>
            <a:ext cx="0" cy="914400"/>
          </a:xfrm>
          <a:prstGeom prst="line">
            <a:avLst/>
          </a:prstGeom>
          <a:ln w="19050">
            <a:solidFill>
              <a:schemeClr val="accent1">
                <a:lumMod val="20000"/>
                <a:lumOff val="80000"/>
              </a:schemeClr>
            </a:solidFill>
          </a:ln>
        </p:spPr>
        <p:style>
          <a:lnRef idx="1">
            <a:schemeClr val="accent1"/>
          </a:lnRef>
          <a:fillRef idx="0">
            <a:schemeClr val="accent1"/>
          </a:fillRef>
          <a:effectRef idx="0">
            <a:schemeClr val="accent1"/>
          </a:effectRef>
          <a:fontRef idx="minor">
            <a:schemeClr val="tx1"/>
          </a:fontRef>
        </p:style>
      </p:cxnSp>
      <p:sp>
        <p:nvSpPr>
          <p:cNvPr id="2" name="Content Placeholder 1"/>
          <p:cNvSpPr>
            <a:spLocks noGrp="1"/>
          </p:cNvSpPr>
          <p:nvPr>
            <p:ph idx="1"/>
          </p:nvPr>
        </p:nvSpPr>
        <p:spPr>
          <a:xfrm>
            <a:off x="4293392" y="260648"/>
            <a:ext cx="4599088" cy="6480720"/>
          </a:xfrm>
        </p:spPr>
        <p:txBody>
          <a:bodyPr>
            <a:normAutofit/>
          </a:bodyPr>
          <a:lstStyle/>
          <a:p>
            <a:pPr marL="0" indent="0">
              <a:buNone/>
            </a:pPr>
            <a:r>
              <a:rPr lang="en-US" sz="2400" dirty="0"/>
              <a:t>?</a:t>
            </a:r>
          </a:p>
        </p:txBody>
      </p:sp>
    </p:spTree>
    <p:extLst>
      <p:ext uri="{BB962C8B-B14F-4D97-AF65-F5344CB8AC3E}">
        <p14:creationId xmlns:p14="http://schemas.microsoft.com/office/powerpoint/2010/main" val="385502115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4FAE1107-CEC3-4041-8BAA-CDB6F6759B3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101411"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p:cNvSpPr>
            <a:spLocks noGrp="1"/>
          </p:cNvSpPr>
          <p:nvPr>
            <p:ph type="title"/>
          </p:nvPr>
        </p:nvSpPr>
        <p:spPr>
          <a:xfrm>
            <a:off x="768096" y="585216"/>
            <a:ext cx="2834314" cy="1499616"/>
          </a:xfrm>
        </p:spPr>
        <p:txBody>
          <a:bodyPr>
            <a:normAutofit/>
          </a:bodyPr>
          <a:lstStyle/>
          <a:p>
            <a:r>
              <a:rPr lang="en-GB" dirty="0">
                <a:solidFill>
                  <a:srgbClr val="FFFFFF"/>
                </a:solidFill>
              </a:rPr>
              <a:t>?</a:t>
            </a:r>
            <a:endParaRPr lang="en-GB" dirty="0">
              <a:solidFill>
                <a:schemeClr val="tx1"/>
              </a:solidFill>
            </a:endParaRPr>
          </a:p>
        </p:txBody>
      </p:sp>
      <p:cxnSp>
        <p:nvCxnSpPr>
          <p:cNvPr id="73" name="Straight Connector 72">
            <a:extLst>
              <a:ext uri="{FF2B5EF4-FFF2-40B4-BE49-F238E27FC236}">
                <a16:creationId xmlns:a16="http://schemas.microsoft.com/office/drawing/2014/main" id="{1AEA88FB-F5DD-45CE-AAE1-7B33D0ABDD25}"/>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571500" y="826324"/>
            <a:ext cx="0" cy="914400"/>
          </a:xfrm>
          <a:prstGeom prst="line">
            <a:avLst/>
          </a:prstGeom>
          <a:ln w="19050">
            <a:solidFill>
              <a:schemeClr val="accent1">
                <a:lumMod val="20000"/>
                <a:lumOff val="80000"/>
              </a:schemeClr>
            </a:solidFill>
          </a:ln>
        </p:spPr>
        <p:style>
          <a:lnRef idx="1">
            <a:schemeClr val="accent1"/>
          </a:lnRef>
          <a:fillRef idx="0">
            <a:schemeClr val="accent1"/>
          </a:fillRef>
          <a:effectRef idx="0">
            <a:schemeClr val="accent1"/>
          </a:effectRef>
          <a:fontRef idx="minor">
            <a:schemeClr val="tx1"/>
          </a:fontRef>
        </p:style>
      </p:cxnSp>
      <p:sp>
        <p:nvSpPr>
          <p:cNvPr id="2" name="Content Placeholder 1"/>
          <p:cNvSpPr>
            <a:spLocks noGrp="1"/>
          </p:cNvSpPr>
          <p:nvPr>
            <p:ph idx="1"/>
          </p:nvPr>
        </p:nvSpPr>
        <p:spPr>
          <a:xfrm>
            <a:off x="4293392" y="260648"/>
            <a:ext cx="4599088" cy="6480720"/>
          </a:xfrm>
        </p:spPr>
        <p:txBody>
          <a:bodyPr>
            <a:normAutofit/>
          </a:bodyPr>
          <a:lstStyle/>
          <a:p>
            <a:pPr marL="0" indent="0">
              <a:buNone/>
            </a:pPr>
            <a:r>
              <a:rPr lang="en-US" sz="2400" dirty="0"/>
              <a:t>?</a:t>
            </a:r>
          </a:p>
        </p:txBody>
      </p:sp>
    </p:spTree>
    <p:extLst>
      <p:ext uri="{BB962C8B-B14F-4D97-AF65-F5344CB8AC3E}">
        <p14:creationId xmlns:p14="http://schemas.microsoft.com/office/powerpoint/2010/main" val="16131966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4FAE1107-CEC3-4041-8BAA-CDB6F6759B3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101411"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p:cNvSpPr>
            <a:spLocks noGrp="1"/>
          </p:cNvSpPr>
          <p:nvPr>
            <p:ph type="title"/>
          </p:nvPr>
        </p:nvSpPr>
        <p:spPr>
          <a:xfrm>
            <a:off x="768096" y="585216"/>
            <a:ext cx="2834314" cy="1499616"/>
          </a:xfrm>
        </p:spPr>
        <p:txBody>
          <a:bodyPr>
            <a:normAutofit/>
          </a:bodyPr>
          <a:lstStyle/>
          <a:p>
            <a:r>
              <a:rPr lang="en-GB" dirty="0">
                <a:solidFill>
                  <a:srgbClr val="FFFFFF"/>
                </a:solidFill>
              </a:rPr>
              <a:t>?</a:t>
            </a:r>
            <a:endParaRPr lang="en-GB" dirty="0">
              <a:solidFill>
                <a:schemeClr val="tx1"/>
              </a:solidFill>
            </a:endParaRPr>
          </a:p>
        </p:txBody>
      </p:sp>
      <p:cxnSp>
        <p:nvCxnSpPr>
          <p:cNvPr id="73" name="Straight Connector 72">
            <a:extLst>
              <a:ext uri="{FF2B5EF4-FFF2-40B4-BE49-F238E27FC236}">
                <a16:creationId xmlns:a16="http://schemas.microsoft.com/office/drawing/2014/main" id="{1AEA88FB-F5DD-45CE-AAE1-7B33D0ABDD25}"/>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571500" y="826324"/>
            <a:ext cx="0" cy="914400"/>
          </a:xfrm>
          <a:prstGeom prst="line">
            <a:avLst/>
          </a:prstGeom>
          <a:ln w="19050">
            <a:solidFill>
              <a:schemeClr val="accent1">
                <a:lumMod val="20000"/>
                <a:lumOff val="80000"/>
              </a:schemeClr>
            </a:solidFill>
          </a:ln>
        </p:spPr>
        <p:style>
          <a:lnRef idx="1">
            <a:schemeClr val="accent1"/>
          </a:lnRef>
          <a:fillRef idx="0">
            <a:schemeClr val="accent1"/>
          </a:fillRef>
          <a:effectRef idx="0">
            <a:schemeClr val="accent1"/>
          </a:effectRef>
          <a:fontRef idx="minor">
            <a:schemeClr val="tx1"/>
          </a:fontRef>
        </p:style>
      </p:cxnSp>
      <p:sp>
        <p:nvSpPr>
          <p:cNvPr id="2" name="Content Placeholder 1"/>
          <p:cNvSpPr>
            <a:spLocks noGrp="1"/>
          </p:cNvSpPr>
          <p:nvPr>
            <p:ph idx="1"/>
          </p:nvPr>
        </p:nvSpPr>
        <p:spPr>
          <a:xfrm>
            <a:off x="4293392" y="260648"/>
            <a:ext cx="4599088" cy="6480720"/>
          </a:xfrm>
        </p:spPr>
        <p:txBody>
          <a:bodyPr>
            <a:normAutofit/>
          </a:bodyPr>
          <a:lstStyle/>
          <a:p>
            <a:pPr marL="0" indent="0">
              <a:buNone/>
            </a:pPr>
            <a:r>
              <a:rPr lang="en-US" sz="2400" dirty="0"/>
              <a:t>?</a:t>
            </a:r>
          </a:p>
        </p:txBody>
      </p:sp>
    </p:spTree>
    <p:extLst>
      <p:ext uri="{BB962C8B-B14F-4D97-AF65-F5344CB8AC3E}">
        <p14:creationId xmlns:p14="http://schemas.microsoft.com/office/powerpoint/2010/main" val="101257387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4FAE1107-CEC3-4041-8BAA-CDB6F6759B3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101411"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p:cNvSpPr>
            <a:spLocks noGrp="1"/>
          </p:cNvSpPr>
          <p:nvPr>
            <p:ph type="title"/>
          </p:nvPr>
        </p:nvSpPr>
        <p:spPr>
          <a:xfrm>
            <a:off x="768096" y="585216"/>
            <a:ext cx="2834314" cy="1499616"/>
          </a:xfrm>
        </p:spPr>
        <p:txBody>
          <a:bodyPr>
            <a:normAutofit/>
          </a:bodyPr>
          <a:lstStyle/>
          <a:p>
            <a:r>
              <a:rPr lang="en-GB" dirty="0">
                <a:solidFill>
                  <a:srgbClr val="FFFFFF"/>
                </a:solidFill>
              </a:rPr>
              <a:t>?</a:t>
            </a:r>
            <a:endParaRPr lang="en-GB" dirty="0">
              <a:solidFill>
                <a:schemeClr val="tx1"/>
              </a:solidFill>
            </a:endParaRPr>
          </a:p>
        </p:txBody>
      </p:sp>
      <p:cxnSp>
        <p:nvCxnSpPr>
          <p:cNvPr id="73" name="Straight Connector 72">
            <a:extLst>
              <a:ext uri="{FF2B5EF4-FFF2-40B4-BE49-F238E27FC236}">
                <a16:creationId xmlns:a16="http://schemas.microsoft.com/office/drawing/2014/main" id="{1AEA88FB-F5DD-45CE-AAE1-7B33D0ABDD25}"/>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571500" y="826324"/>
            <a:ext cx="0" cy="914400"/>
          </a:xfrm>
          <a:prstGeom prst="line">
            <a:avLst/>
          </a:prstGeom>
          <a:ln w="19050">
            <a:solidFill>
              <a:schemeClr val="accent1">
                <a:lumMod val="20000"/>
                <a:lumOff val="80000"/>
              </a:schemeClr>
            </a:solidFill>
          </a:ln>
        </p:spPr>
        <p:style>
          <a:lnRef idx="1">
            <a:schemeClr val="accent1"/>
          </a:lnRef>
          <a:fillRef idx="0">
            <a:schemeClr val="accent1"/>
          </a:fillRef>
          <a:effectRef idx="0">
            <a:schemeClr val="accent1"/>
          </a:effectRef>
          <a:fontRef idx="minor">
            <a:schemeClr val="tx1"/>
          </a:fontRef>
        </p:style>
      </p:cxnSp>
      <p:sp>
        <p:nvSpPr>
          <p:cNvPr id="2" name="Content Placeholder 1"/>
          <p:cNvSpPr>
            <a:spLocks noGrp="1"/>
          </p:cNvSpPr>
          <p:nvPr>
            <p:ph idx="1"/>
          </p:nvPr>
        </p:nvSpPr>
        <p:spPr>
          <a:xfrm>
            <a:off x="4293392" y="260648"/>
            <a:ext cx="4599088" cy="6480720"/>
          </a:xfrm>
        </p:spPr>
        <p:txBody>
          <a:bodyPr>
            <a:normAutofit/>
          </a:bodyPr>
          <a:lstStyle/>
          <a:p>
            <a:pPr marL="0" indent="0">
              <a:buNone/>
            </a:pPr>
            <a:r>
              <a:rPr lang="en-US" sz="2400" dirty="0"/>
              <a:t>?</a:t>
            </a:r>
          </a:p>
        </p:txBody>
      </p:sp>
    </p:spTree>
    <p:extLst>
      <p:ext uri="{BB962C8B-B14F-4D97-AF65-F5344CB8AC3E}">
        <p14:creationId xmlns:p14="http://schemas.microsoft.com/office/powerpoint/2010/main" val="20599101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647F247E-B679-44E9-93C2-B2DD5EFB2B8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FEE15661-B0F2-42AE-A75B-0999B2CF598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079558" y="484632"/>
            <a:ext cx="6711112" cy="5880916"/>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p:cNvSpPr>
            <a:spLocks noGrp="1"/>
          </p:cNvSpPr>
          <p:nvPr>
            <p:ph type="title"/>
          </p:nvPr>
        </p:nvSpPr>
        <p:spPr>
          <a:xfrm>
            <a:off x="2601995" y="788416"/>
            <a:ext cx="5942448" cy="1499616"/>
          </a:xfrm>
        </p:spPr>
        <p:txBody>
          <a:bodyPr>
            <a:normAutofit/>
          </a:bodyPr>
          <a:lstStyle/>
          <a:p>
            <a:r>
              <a:rPr lang="en-GB" sz="3200" dirty="0">
                <a:solidFill>
                  <a:srgbClr val="FFC000"/>
                </a:solidFill>
              </a:rPr>
              <a:t>Learning intentions &amp; success criteria</a:t>
            </a:r>
          </a:p>
        </p:txBody>
      </p:sp>
      <p:sp>
        <p:nvSpPr>
          <p:cNvPr id="13" name="Rectangle 12">
            <a:extLst>
              <a:ext uri="{FF2B5EF4-FFF2-40B4-BE49-F238E27FC236}">
                <a16:creationId xmlns:a16="http://schemas.microsoft.com/office/drawing/2014/main" id="{354706C1-38B7-4C23-8749-906CB0DC80A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6364" y="484632"/>
            <a:ext cx="1596699" cy="588091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5" name="Straight Connector 14">
            <a:extLst>
              <a:ext uri="{FF2B5EF4-FFF2-40B4-BE49-F238E27FC236}">
                <a16:creationId xmlns:a16="http://schemas.microsoft.com/office/drawing/2014/main" id="{CD161189-7A5B-4B2B-93DC-777102994750}"/>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2405398" y="1029524"/>
            <a:ext cx="0" cy="914400"/>
          </a:xfrm>
          <a:prstGeom prst="line">
            <a:avLst/>
          </a:prstGeom>
          <a:ln w="19050">
            <a:solidFill>
              <a:schemeClr val="accent1">
                <a:alpha val="80000"/>
              </a:schemeClr>
            </a:solidFill>
          </a:ln>
        </p:spPr>
        <p:style>
          <a:lnRef idx="1">
            <a:schemeClr val="accent1"/>
          </a:lnRef>
          <a:fillRef idx="0">
            <a:schemeClr val="accent1"/>
          </a:fillRef>
          <a:effectRef idx="0">
            <a:schemeClr val="accent1"/>
          </a:effectRef>
          <a:fontRef idx="minor">
            <a:schemeClr val="tx1"/>
          </a:fontRef>
        </p:style>
      </p:cxnSp>
      <p:sp>
        <p:nvSpPr>
          <p:cNvPr id="2" name="Content Placeholder 1"/>
          <p:cNvSpPr>
            <a:spLocks noGrp="1"/>
          </p:cNvSpPr>
          <p:nvPr>
            <p:ph idx="1"/>
          </p:nvPr>
        </p:nvSpPr>
        <p:spPr>
          <a:xfrm>
            <a:off x="2601995" y="2132856"/>
            <a:ext cx="5942448" cy="3910960"/>
          </a:xfrm>
        </p:spPr>
        <p:txBody>
          <a:bodyPr>
            <a:normAutofit/>
          </a:bodyPr>
          <a:lstStyle/>
          <a:p>
            <a:pPr marL="0" indent="0">
              <a:buNone/>
            </a:pPr>
            <a:r>
              <a:rPr lang="en-GB" sz="2400" b="1" dirty="0">
                <a:solidFill>
                  <a:srgbClr val="FFFFFF"/>
                </a:solidFill>
              </a:rPr>
              <a:t>Learning Intentions</a:t>
            </a:r>
          </a:p>
          <a:p>
            <a:pPr>
              <a:buFont typeface="Arial" panose="020B0604020202020204" pitchFamily="34" charset="0"/>
              <a:buChar char="•"/>
            </a:pPr>
            <a:r>
              <a:rPr lang="en-GB" sz="2400" dirty="0">
                <a:solidFill>
                  <a:srgbClr val="FFFFFF"/>
                </a:solidFill>
              </a:rPr>
              <a:t> </a:t>
            </a:r>
            <a:r>
              <a:rPr lang="en-GB" sz="2400" dirty="0" smtClean="0">
                <a:solidFill>
                  <a:srgbClr val="FFFFFF"/>
                </a:solidFill>
              </a:rPr>
              <a:t>Gain an Understanding of 3D Printing</a:t>
            </a:r>
            <a:endParaRPr lang="en-GB" sz="2400" dirty="0">
              <a:solidFill>
                <a:srgbClr val="FFFFFF"/>
              </a:solidFill>
            </a:endParaRPr>
          </a:p>
          <a:p>
            <a:pPr marL="0" indent="0">
              <a:buNone/>
            </a:pPr>
            <a:endParaRPr lang="en-GB" sz="2400" dirty="0">
              <a:solidFill>
                <a:srgbClr val="FFFFFF"/>
              </a:solidFill>
            </a:endParaRPr>
          </a:p>
          <a:p>
            <a:pPr marL="0" indent="0">
              <a:buNone/>
            </a:pPr>
            <a:r>
              <a:rPr lang="en-GB" sz="2400" b="1" dirty="0">
                <a:solidFill>
                  <a:srgbClr val="FFFFFF"/>
                </a:solidFill>
              </a:rPr>
              <a:t>Success Criteria</a:t>
            </a:r>
          </a:p>
          <a:p>
            <a:pPr>
              <a:buFont typeface="Arial" panose="020B0604020202020204" pitchFamily="34" charset="0"/>
              <a:buChar char="•"/>
            </a:pPr>
            <a:r>
              <a:rPr lang="en-GB" sz="2400" dirty="0">
                <a:solidFill>
                  <a:srgbClr val="FFFFFF"/>
                </a:solidFill>
              </a:rPr>
              <a:t> </a:t>
            </a:r>
            <a:r>
              <a:rPr lang="en-GB" sz="2400" dirty="0" smtClean="0">
                <a:solidFill>
                  <a:srgbClr val="FFFFFF"/>
                </a:solidFill>
              </a:rPr>
              <a:t>Explain the file type requirements for 3D printing.</a:t>
            </a:r>
          </a:p>
          <a:p>
            <a:pPr>
              <a:buFont typeface="Arial" panose="020B0604020202020204" pitchFamily="34" charset="0"/>
              <a:buChar char="•"/>
            </a:pPr>
            <a:r>
              <a:rPr lang="en-GB" sz="2400" dirty="0" smtClean="0">
                <a:solidFill>
                  <a:srgbClr val="FFFFFF"/>
                </a:solidFill>
              </a:rPr>
              <a:t>Describe the set up requirements for 3D Printing.</a:t>
            </a:r>
          </a:p>
          <a:p>
            <a:pPr>
              <a:buFont typeface="Arial" panose="020B0604020202020204" pitchFamily="34" charset="0"/>
              <a:buChar char="•"/>
            </a:pPr>
            <a:endParaRPr lang="en-GB" sz="2400" dirty="0">
              <a:solidFill>
                <a:srgbClr val="FFFFFF"/>
              </a:solidFill>
            </a:endParaRPr>
          </a:p>
          <a:p>
            <a:pPr marL="0" indent="0">
              <a:buNone/>
            </a:pPr>
            <a:endParaRPr lang="en-GB" sz="1600" dirty="0">
              <a:solidFill>
                <a:srgbClr val="FFFFFF"/>
              </a:solidFill>
            </a:endParaRPr>
          </a:p>
          <a:p>
            <a:endParaRPr lang="en-GB" sz="1600" dirty="0">
              <a:solidFill>
                <a:srgbClr val="FFFFFF"/>
              </a:solidFill>
            </a:endParaRPr>
          </a:p>
          <a:p>
            <a:pPr marL="0" indent="0">
              <a:buNone/>
            </a:pPr>
            <a:endParaRPr lang="en-GB" sz="1600" dirty="0">
              <a:solidFill>
                <a:srgbClr val="FFFFFF"/>
              </a:solidFill>
            </a:endParaRPr>
          </a:p>
          <a:p>
            <a:pPr marL="342900" indent="-342900">
              <a:buFont typeface="+mj-lt"/>
              <a:buAutoNum type="arabicPeriod"/>
            </a:pPr>
            <a:endParaRPr lang="en-GB" dirty="0">
              <a:solidFill>
                <a:srgbClr val="FFFFFF"/>
              </a:solidFill>
            </a:endParaRPr>
          </a:p>
          <a:p>
            <a:pPr marL="0" indent="0">
              <a:buNone/>
            </a:pPr>
            <a:endParaRPr lang="en-GB" sz="1500" dirty="0">
              <a:solidFill>
                <a:srgbClr val="FFFFFF"/>
              </a:solidFill>
            </a:endParaRPr>
          </a:p>
          <a:p>
            <a:pPr marL="0" indent="0">
              <a:buNone/>
            </a:pPr>
            <a:endParaRPr lang="en-GB" sz="1500" dirty="0">
              <a:solidFill>
                <a:srgbClr val="FFFFFF"/>
              </a:solidFill>
            </a:endParaRPr>
          </a:p>
        </p:txBody>
      </p:sp>
      <p:pic>
        <p:nvPicPr>
          <p:cNvPr id="12" name="Graphic 11" descr="Aspiration">
            <a:extLst>
              <a:ext uri="{FF2B5EF4-FFF2-40B4-BE49-F238E27FC236}">
                <a16:creationId xmlns:a16="http://schemas.microsoft.com/office/drawing/2014/main" id="{CA9FAC00-E1C3-4EA4-9032-BF3182618E7A}"/>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xmlns="" r:embed="rId3"/>
              </a:ext>
            </a:extLst>
          </a:blip>
          <a:srcRect/>
          <a:stretch/>
        </p:blipFill>
        <p:spPr>
          <a:xfrm>
            <a:off x="722107" y="4437112"/>
            <a:ext cx="914400" cy="914400"/>
          </a:xfrm>
          <a:prstGeom prst="rect">
            <a:avLst/>
          </a:prstGeom>
        </p:spPr>
      </p:pic>
      <p:pic>
        <p:nvPicPr>
          <p:cNvPr id="14" name="Graphic 13" descr="Idea">
            <a:extLst>
              <a:ext uri="{FF2B5EF4-FFF2-40B4-BE49-F238E27FC236}">
                <a16:creationId xmlns:a16="http://schemas.microsoft.com/office/drawing/2014/main" id="{04AE441F-285A-4F28-9973-C22D72BE5C52}"/>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xmlns="" r:embed="rId5"/>
              </a:ext>
            </a:extLst>
          </a:blip>
          <a:srcRect/>
          <a:stretch/>
        </p:blipFill>
        <p:spPr>
          <a:xfrm>
            <a:off x="722107" y="2484790"/>
            <a:ext cx="914400" cy="914400"/>
          </a:xfrm>
          <a:prstGeom prst="rect">
            <a:avLst/>
          </a:prstGeom>
        </p:spPr>
      </p:pic>
    </p:spTree>
    <p:extLst>
      <p:ext uri="{BB962C8B-B14F-4D97-AF65-F5344CB8AC3E}">
        <p14:creationId xmlns:p14="http://schemas.microsoft.com/office/powerpoint/2010/main" val="1086408598"/>
      </p:ext>
    </p:extLst>
  </p:cSld>
  <p:clrMapOvr>
    <a:overrideClrMapping bg1="dk1" tx1="lt1" bg2="dk2" tx2="lt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4FAE1107-CEC3-4041-8BAA-CDB6F6759B3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101411"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p:cNvSpPr>
            <a:spLocks noGrp="1"/>
          </p:cNvSpPr>
          <p:nvPr>
            <p:ph type="title"/>
          </p:nvPr>
        </p:nvSpPr>
        <p:spPr>
          <a:xfrm>
            <a:off x="768096" y="585216"/>
            <a:ext cx="2834314" cy="1499616"/>
          </a:xfrm>
        </p:spPr>
        <p:txBody>
          <a:bodyPr>
            <a:normAutofit/>
          </a:bodyPr>
          <a:lstStyle/>
          <a:p>
            <a:r>
              <a:rPr lang="en-GB" dirty="0" smtClean="0">
                <a:solidFill>
                  <a:srgbClr val="FFFFFF"/>
                </a:solidFill>
              </a:rPr>
              <a:t>3D printing</a:t>
            </a:r>
            <a:endParaRPr lang="en-GB" dirty="0">
              <a:solidFill>
                <a:schemeClr val="tx1"/>
              </a:solidFill>
            </a:endParaRPr>
          </a:p>
        </p:txBody>
      </p:sp>
      <p:cxnSp>
        <p:nvCxnSpPr>
          <p:cNvPr id="73" name="Straight Connector 72">
            <a:extLst>
              <a:ext uri="{FF2B5EF4-FFF2-40B4-BE49-F238E27FC236}">
                <a16:creationId xmlns:a16="http://schemas.microsoft.com/office/drawing/2014/main" id="{1AEA88FB-F5DD-45CE-AAE1-7B33D0ABDD25}"/>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571500" y="826324"/>
            <a:ext cx="0" cy="914400"/>
          </a:xfrm>
          <a:prstGeom prst="line">
            <a:avLst/>
          </a:prstGeom>
          <a:ln w="19050">
            <a:solidFill>
              <a:schemeClr val="accent1">
                <a:lumMod val="20000"/>
                <a:lumOff val="80000"/>
              </a:schemeClr>
            </a:solidFill>
          </a:ln>
        </p:spPr>
        <p:style>
          <a:lnRef idx="1">
            <a:schemeClr val="accent1"/>
          </a:lnRef>
          <a:fillRef idx="0">
            <a:schemeClr val="accent1"/>
          </a:fillRef>
          <a:effectRef idx="0">
            <a:schemeClr val="accent1"/>
          </a:effectRef>
          <a:fontRef idx="minor">
            <a:schemeClr val="tx1"/>
          </a:fontRef>
        </p:style>
      </p:cxnSp>
      <p:sp>
        <p:nvSpPr>
          <p:cNvPr id="2" name="Content Placeholder 1"/>
          <p:cNvSpPr>
            <a:spLocks noGrp="1"/>
          </p:cNvSpPr>
          <p:nvPr>
            <p:ph idx="1"/>
          </p:nvPr>
        </p:nvSpPr>
        <p:spPr>
          <a:xfrm>
            <a:off x="4293392" y="260648"/>
            <a:ext cx="4599088" cy="6480720"/>
          </a:xfrm>
        </p:spPr>
        <p:txBody>
          <a:bodyPr>
            <a:normAutofit/>
          </a:bodyPr>
          <a:lstStyle/>
          <a:p>
            <a:pPr marL="0" indent="0">
              <a:buNone/>
            </a:pPr>
            <a:r>
              <a:rPr lang="en-US" sz="2400" b="1" dirty="0" smtClean="0"/>
              <a:t>What is 3D Printing?</a:t>
            </a:r>
          </a:p>
          <a:p>
            <a:r>
              <a:rPr lang="en-GB" sz="1800" dirty="0"/>
              <a:t>T</a:t>
            </a:r>
            <a:r>
              <a:rPr lang="en-GB" sz="1800" dirty="0" smtClean="0"/>
              <a:t>here </a:t>
            </a:r>
            <a:r>
              <a:rPr lang="en-GB" sz="1800" dirty="0"/>
              <a:t>are many different 3D printing technologies, but fused deposition </a:t>
            </a:r>
            <a:r>
              <a:rPr lang="en-GB" sz="1800" dirty="0" smtClean="0"/>
              <a:t>modelling </a:t>
            </a:r>
            <a:r>
              <a:rPr lang="en-GB" sz="1800" dirty="0"/>
              <a:t>(FDM</a:t>
            </a:r>
            <a:r>
              <a:rPr lang="en-GB" sz="1800" dirty="0" smtClean="0"/>
              <a:t>), </a:t>
            </a:r>
            <a:r>
              <a:rPr lang="en-GB" sz="1800" dirty="0"/>
              <a:t>is the most common.</a:t>
            </a:r>
          </a:p>
          <a:p>
            <a:r>
              <a:rPr lang="en-GB" sz="1800" dirty="0"/>
              <a:t>FDM works by using thermoplastic filament, which is basically a cord of plastic that can be melted, selectively deposited, and cooled. This is repeated, layer by layer, until an entire model is formed.</a:t>
            </a:r>
          </a:p>
          <a:p>
            <a:pPr marL="0" indent="0">
              <a:buNone/>
            </a:pPr>
            <a:endParaRPr lang="en-US" sz="2400" dirty="0"/>
          </a:p>
        </p:txBody>
      </p:sp>
      <p:pic>
        <p:nvPicPr>
          <p:cNvPr id="1026" name="Picture 2" descr="Image of: How It Works"/>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352687" y="3645024"/>
            <a:ext cx="4480497" cy="25202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895005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4FAE1107-CEC3-4041-8BAA-CDB6F6759B3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101411"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p:cNvSpPr>
            <a:spLocks noGrp="1"/>
          </p:cNvSpPr>
          <p:nvPr>
            <p:ph type="title"/>
          </p:nvPr>
        </p:nvSpPr>
        <p:spPr>
          <a:xfrm>
            <a:off x="768096" y="585216"/>
            <a:ext cx="2834314" cy="1499616"/>
          </a:xfrm>
        </p:spPr>
        <p:txBody>
          <a:bodyPr>
            <a:normAutofit/>
          </a:bodyPr>
          <a:lstStyle/>
          <a:p>
            <a:r>
              <a:rPr lang="en-GB" dirty="0" smtClean="0">
                <a:solidFill>
                  <a:srgbClr val="FFFFFF"/>
                </a:solidFill>
              </a:rPr>
              <a:t>3d printing</a:t>
            </a:r>
            <a:endParaRPr lang="en-GB" dirty="0">
              <a:solidFill>
                <a:schemeClr val="tx1"/>
              </a:solidFill>
            </a:endParaRPr>
          </a:p>
        </p:txBody>
      </p:sp>
      <p:cxnSp>
        <p:nvCxnSpPr>
          <p:cNvPr id="73" name="Straight Connector 72">
            <a:extLst>
              <a:ext uri="{FF2B5EF4-FFF2-40B4-BE49-F238E27FC236}">
                <a16:creationId xmlns:a16="http://schemas.microsoft.com/office/drawing/2014/main" id="{1AEA88FB-F5DD-45CE-AAE1-7B33D0ABDD25}"/>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571500" y="826324"/>
            <a:ext cx="0" cy="914400"/>
          </a:xfrm>
          <a:prstGeom prst="line">
            <a:avLst/>
          </a:prstGeom>
          <a:ln w="19050">
            <a:solidFill>
              <a:schemeClr val="accent1">
                <a:lumMod val="20000"/>
                <a:lumOff val="80000"/>
              </a:schemeClr>
            </a:solidFill>
          </a:ln>
        </p:spPr>
        <p:style>
          <a:lnRef idx="1">
            <a:schemeClr val="accent1"/>
          </a:lnRef>
          <a:fillRef idx="0">
            <a:schemeClr val="accent1"/>
          </a:fillRef>
          <a:effectRef idx="0">
            <a:schemeClr val="accent1"/>
          </a:effectRef>
          <a:fontRef idx="minor">
            <a:schemeClr val="tx1"/>
          </a:fontRef>
        </p:style>
      </p:cxnSp>
      <p:sp>
        <p:nvSpPr>
          <p:cNvPr id="2" name="Content Placeholder 1"/>
          <p:cNvSpPr>
            <a:spLocks noGrp="1"/>
          </p:cNvSpPr>
          <p:nvPr>
            <p:ph idx="1"/>
          </p:nvPr>
        </p:nvSpPr>
        <p:spPr>
          <a:xfrm>
            <a:off x="4293392" y="260648"/>
            <a:ext cx="4599088" cy="6480720"/>
          </a:xfrm>
        </p:spPr>
        <p:txBody>
          <a:bodyPr>
            <a:noAutofit/>
          </a:bodyPr>
          <a:lstStyle/>
          <a:p>
            <a:r>
              <a:rPr lang="en-GB" sz="1800" b="1" dirty="0" smtClean="0"/>
              <a:t>Parts of a 3D Printing Machine.</a:t>
            </a:r>
          </a:p>
          <a:p>
            <a:r>
              <a:rPr lang="en-GB" sz="1800" b="1" dirty="0" smtClean="0"/>
              <a:t>Build </a:t>
            </a:r>
            <a:r>
              <a:rPr lang="en-GB" sz="1800" b="1" dirty="0"/>
              <a:t>platform:</a:t>
            </a:r>
            <a:r>
              <a:rPr lang="en-GB" sz="1800" dirty="0"/>
              <a:t> The build </a:t>
            </a:r>
            <a:r>
              <a:rPr lang="en-GB" sz="1800" dirty="0" smtClean="0"/>
              <a:t>platform is </a:t>
            </a:r>
            <a:r>
              <a:rPr lang="en-GB" sz="1800" dirty="0"/>
              <a:t>essentially the surface on which the parts are made. Build platforms usually include heated beds to make it easier for parts to stick to </a:t>
            </a:r>
            <a:r>
              <a:rPr lang="en-GB" sz="1800" dirty="0" smtClean="0"/>
              <a:t>them.</a:t>
            </a:r>
          </a:p>
          <a:p>
            <a:r>
              <a:rPr lang="en-GB" sz="1800" b="1" dirty="0" smtClean="0"/>
              <a:t>Extruder</a:t>
            </a:r>
            <a:r>
              <a:rPr lang="en-GB" sz="1800" b="1" dirty="0"/>
              <a:t>: </a:t>
            </a:r>
            <a:r>
              <a:rPr lang="en-GB" sz="1800" dirty="0"/>
              <a:t>The extruder is the component responsible for pulling and pushing the filament through the </a:t>
            </a:r>
            <a:r>
              <a:rPr lang="en-GB" sz="1800" dirty="0" smtClean="0"/>
              <a:t>print head</a:t>
            </a:r>
            <a:r>
              <a:rPr lang="en-GB" sz="1800" dirty="0"/>
              <a:t>. T</a:t>
            </a:r>
            <a:r>
              <a:rPr lang="en-GB" sz="1800" dirty="0" smtClean="0"/>
              <a:t>he </a:t>
            </a:r>
            <a:r>
              <a:rPr lang="en-GB" sz="1800" dirty="0"/>
              <a:t>extruder consists of two sub-components:</a:t>
            </a:r>
          </a:p>
          <a:p>
            <a:pPr lvl="1"/>
            <a:r>
              <a:rPr lang="en-GB" sz="1800" dirty="0"/>
              <a:t>The cold end is the mechanical portion that consists of a motor, drive gears, and other small components that push and pull the filament. </a:t>
            </a:r>
            <a:endParaRPr lang="en-GB" sz="1800" dirty="0" smtClean="0"/>
          </a:p>
          <a:p>
            <a:pPr lvl="1"/>
            <a:r>
              <a:rPr lang="en-GB" sz="1800" dirty="0" smtClean="0"/>
              <a:t>The </a:t>
            </a:r>
            <a:r>
              <a:rPr lang="en-GB" sz="1800" dirty="0"/>
              <a:t>hot end contains a heater and a nozzle, where the former heats up the filament so that it can be extruded out of the latter. </a:t>
            </a:r>
            <a:endParaRPr lang="en-GB" sz="1800" dirty="0" smtClean="0"/>
          </a:p>
          <a:p>
            <a:r>
              <a:rPr lang="en-GB" sz="1800" b="1" dirty="0" smtClean="0"/>
              <a:t>Control </a:t>
            </a:r>
            <a:r>
              <a:rPr lang="en-GB" sz="1800" b="1" dirty="0"/>
              <a:t>interface:</a:t>
            </a:r>
            <a:r>
              <a:rPr lang="en-GB" sz="1800" dirty="0"/>
              <a:t> Some modern 3D printers have a touchscreen that’s used for controlling the 3D printer. On older printers, a simple LCD display with a physical scroll and click wheel may be present instead of a touch interface</a:t>
            </a:r>
            <a:r>
              <a:rPr lang="en-GB" sz="1800" dirty="0" smtClean="0"/>
              <a:t>.</a:t>
            </a:r>
            <a:endParaRPr lang="en-US" sz="1800" dirty="0"/>
          </a:p>
        </p:txBody>
      </p:sp>
      <p:pic>
        <p:nvPicPr>
          <p:cNvPr id="6" name="Picture 2" descr="Image of: How It Works"/>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567" y="3185534"/>
            <a:ext cx="3960276" cy="222765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623003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4FAE1107-CEC3-4041-8BAA-CDB6F6759B3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101411"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p:cNvSpPr>
            <a:spLocks noGrp="1"/>
          </p:cNvSpPr>
          <p:nvPr>
            <p:ph type="title"/>
          </p:nvPr>
        </p:nvSpPr>
        <p:spPr>
          <a:xfrm>
            <a:off x="768096" y="585216"/>
            <a:ext cx="2834314" cy="1499616"/>
          </a:xfrm>
        </p:spPr>
        <p:txBody>
          <a:bodyPr>
            <a:normAutofit/>
          </a:bodyPr>
          <a:lstStyle/>
          <a:p>
            <a:r>
              <a:rPr lang="en-GB" dirty="0" smtClean="0">
                <a:solidFill>
                  <a:srgbClr val="FFFFFF"/>
                </a:solidFill>
              </a:rPr>
              <a:t>3d printing</a:t>
            </a:r>
            <a:endParaRPr lang="en-GB" dirty="0">
              <a:solidFill>
                <a:schemeClr val="tx1"/>
              </a:solidFill>
            </a:endParaRPr>
          </a:p>
        </p:txBody>
      </p:sp>
      <p:cxnSp>
        <p:nvCxnSpPr>
          <p:cNvPr id="73" name="Straight Connector 72">
            <a:extLst>
              <a:ext uri="{FF2B5EF4-FFF2-40B4-BE49-F238E27FC236}">
                <a16:creationId xmlns:a16="http://schemas.microsoft.com/office/drawing/2014/main" id="{1AEA88FB-F5DD-45CE-AAE1-7B33D0ABDD25}"/>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571500" y="826324"/>
            <a:ext cx="0" cy="914400"/>
          </a:xfrm>
          <a:prstGeom prst="line">
            <a:avLst/>
          </a:prstGeom>
          <a:ln w="19050">
            <a:solidFill>
              <a:schemeClr val="accent1">
                <a:lumMod val="20000"/>
                <a:lumOff val="80000"/>
              </a:schemeClr>
            </a:solidFill>
          </a:ln>
        </p:spPr>
        <p:style>
          <a:lnRef idx="1">
            <a:schemeClr val="accent1"/>
          </a:lnRef>
          <a:fillRef idx="0">
            <a:schemeClr val="accent1"/>
          </a:fillRef>
          <a:effectRef idx="0">
            <a:schemeClr val="accent1"/>
          </a:effectRef>
          <a:fontRef idx="minor">
            <a:schemeClr val="tx1"/>
          </a:fontRef>
        </p:style>
      </p:cxnSp>
      <p:sp>
        <p:nvSpPr>
          <p:cNvPr id="2" name="Content Placeholder 1"/>
          <p:cNvSpPr>
            <a:spLocks noGrp="1"/>
          </p:cNvSpPr>
          <p:nvPr>
            <p:ph idx="1"/>
          </p:nvPr>
        </p:nvSpPr>
        <p:spPr>
          <a:xfrm>
            <a:off x="4293392" y="260648"/>
            <a:ext cx="4599088" cy="6480720"/>
          </a:xfrm>
        </p:spPr>
        <p:txBody>
          <a:bodyPr>
            <a:normAutofit/>
          </a:bodyPr>
          <a:lstStyle/>
          <a:p>
            <a:pPr marL="0" indent="0">
              <a:buNone/>
            </a:pPr>
            <a:r>
              <a:rPr lang="en-GB" sz="1800" b="1" dirty="0" smtClean="0"/>
              <a:t>Pre Printing Requirements.</a:t>
            </a:r>
          </a:p>
          <a:p>
            <a:pPr marL="0" indent="0">
              <a:buNone/>
            </a:pPr>
            <a:r>
              <a:rPr lang="en-GB" sz="1800" dirty="0" smtClean="0"/>
              <a:t>Naturally</a:t>
            </a:r>
            <a:r>
              <a:rPr lang="en-GB" sz="1800" dirty="0"/>
              <a:t>, if you want to 3D print a part, you have to have a 3D model of that part. 3D models are created using 3D </a:t>
            </a:r>
            <a:r>
              <a:rPr lang="en-GB" sz="1800" dirty="0" smtClean="0"/>
              <a:t>modelling </a:t>
            </a:r>
            <a:r>
              <a:rPr lang="en-GB" sz="1800" dirty="0"/>
              <a:t>software, such </a:t>
            </a:r>
            <a:r>
              <a:rPr lang="en-GB" sz="1800" dirty="0" smtClean="0"/>
              <a:t>as</a:t>
            </a:r>
            <a:r>
              <a:rPr lang="en-GB" sz="1800" dirty="0"/>
              <a:t> </a:t>
            </a:r>
            <a:r>
              <a:rPr lang="en-GB" sz="1800" dirty="0" smtClean="0"/>
              <a:t>Autodesk Inventor. These files are normally saved as </a:t>
            </a:r>
            <a:r>
              <a:rPr lang="en-GB" sz="1800" b="1" dirty="0" smtClean="0"/>
              <a:t>.</a:t>
            </a:r>
            <a:r>
              <a:rPr lang="en-GB" sz="1800" b="1" dirty="0" err="1" smtClean="0"/>
              <a:t>stl</a:t>
            </a:r>
            <a:r>
              <a:rPr lang="en-GB" sz="1800" b="1" dirty="0" smtClean="0"/>
              <a:t> </a:t>
            </a:r>
            <a:r>
              <a:rPr lang="en-GB" sz="1800" dirty="0" smtClean="0"/>
              <a:t>file types, as it is the most common file type for 3D printing</a:t>
            </a:r>
            <a:r>
              <a:rPr lang="en-GB" sz="1800" dirty="0" smtClean="0"/>
              <a:t>. </a:t>
            </a:r>
            <a:r>
              <a:rPr lang="en-GB" sz="1800" dirty="0"/>
              <a:t>This format describes only the surface geometry of a three-dimensional object without representing </a:t>
            </a:r>
            <a:r>
              <a:rPr lang="en-GB" sz="1800" dirty="0" smtClean="0"/>
              <a:t>colour</a:t>
            </a:r>
            <a:r>
              <a:rPr lang="en-GB" sz="1800" dirty="0"/>
              <a:t>, texture, or other common model attributes</a:t>
            </a:r>
            <a:endParaRPr lang="en-GB" sz="1800" dirty="0" smtClean="0"/>
          </a:p>
          <a:p>
            <a:pPr marL="0" indent="0">
              <a:buNone/>
            </a:pPr>
            <a:r>
              <a:rPr lang="en-GB" sz="1800" dirty="0"/>
              <a:t>Once a model is finished in 3D design software, it still needs to be prepared using a special kind of software that translates the model into the script </a:t>
            </a:r>
            <a:r>
              <a:rPr lang="en-GB" sz="1800" dirty="0" smtClean="0"/>
              <a:t>of </a:t>
            </a:r>
            <a:r>
              <a:rPr lang="en-GB" sz="1800" dirty="0"/>
              <a:t>machine </a:t>
            </a:r>
            <a:r>
              <a:rPr lang="en-GB" sz="1800" dirty="0" smtClean="0"/>
              <a:t>instructions.</a:t>
            </a:r>
          </a:p>
          <a:p>
            <a:pPr marL="0" indent="0">
              <a:buNone/>
            </a:pPr>
            <a:r>
              <a:rPr lang="en-GB" sz="1800" dirty="0"/>
              <a:t>After importing your 3D model </a:t>
            </a:r>
            <a:r>
              <a:rPr lang="en-GB" sz="1800" dirty="0" smtClean="0"/>
              <a:t>into the 3D printer software, </a:t>
            </a:r>
            <a:r>
              <a:rPr lang="en-GB" sz="1800" dirty="0"/>
              <a:t>you can adjust the settings to meet your requirements. You </a:t>
            </a:r>
            <a:r>
              <a:rPr lang="en-GB" sz="1800" dirty="0" smtClean="0"/>
              <a:t>can </a:t>
            </a:r>
            <a:r>
              <a:rPr lang="en-GB" sz="1800" dirty="0"/>
              <a:t>set many important parameters, such as </a:t>
            </a:r>
            <a:r>
              <a:rPr lang="en-GB" sz="1800" b="1" dirty="0"/>
              <a:t>printing </a:t>
            </a:r>
            <a:r>
              <a:rPr lang="en-GB" sz="1800" b="1" dirty="0" smtClean="0"/>
              <a:t>speed</a:t>
            </a:r>
            <a:r>
              <a:rPr lang="en-GB" sz="1800" dirty="0" smtClean="0"/>
              <a:t>, </a:t>
            </a:r>
            <a:r>
              <a:rPr lang="en-GB" sz="1800" b="1" dirty="0" smtClean="0"/>
              <a:t>orientation</a:t>
            </a:r>
            <a:r>
              <a:rPr lang="en-GB" sz="1800" dirty="0" smtClean="0"/>
              <a:t>, </a:t>
            </a:r>
            <a:r>
              <a:rPr lang="en-GB" sz="1800" b="1" dirty="0" smtClean="0"/>
              <a:t>wall </a:t>
            </a:r>
            <a:r>
              <a:rPr lang="en-GB" sz="1800" b="1" dirty="0"/>
              <a:t>thickness</a:t>
            </a:r>
            <a:r>
              <a:rPr lang="en-GB" sz="1800" dirty="0"/>
              <a:t>, </a:t>
            </a:r>
            <a:r>
              <a:rPr lang="en-GB" sz="1800" b="1" dirty="0"/>
              <a:t>infill percentage</a:t>
            </a:r>
            <a:r>
              <a:rPr lang="en-GB" sz="1800" dirty="0"/>
              <a:t>, </a:t>
            </a:r>
            <a:r>
              <a:rPr lang="en-GB" sz="1800" b="1" dirty="0"/>
              <a:t>layer height</a:t>
            </a:r>
            <a:r>
              <a:rPr lang="en-GB" sz="1800" dirty="0"/>
              <a:t>, and many others.</a:t>
            </a:r>
            <a:r>
              <a:rPr lang="en-GB" sz="1800" dirty="0" smtClean="0"/>
              <a:t> </a:t>
            </a:r>
            <a:endParaRPr lang="en-US" sz="1800" dirty="0"/>
          </a:p>
        </p:txBody>
      </p:sp>
    </p:spTree>
    <p:extLst>
      <p:ext uri="{BB962C8B-B14F-4D97-AF65-F5344CB8AC3E}">
        <p14:creationId xmlns:p14="http://schemas.microsoft.com/office/powerpoint/2010/main" val="9271291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4FAE1107-CEC3-4041-8BAA-CDB6F6759B3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101411"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p:cNvSpPr>
            <a:spLocks noGrp="1"/>
          </p:cNvSpPr>
          <p:nvPr>
            <p:ph type="title"/>
          </p:nvPr>
        </p:nvSpPr>
        <p:spPr>
          <a:xfrm>
            <a:off x="768096" y="585216"/>
            <a:ext cx="2834314" cy="1499616"/>
          </a:xfrm>
        </p:spPr>
        <p:txBody>
          <a:bodyPr>
            <a:normAutofit/>
          </a:bodyPr>
          <a:lstStyle/>
          <a:p>
            <a:r>
              <a:rPr lang="en-GB" dirty="0" smtClean="0">
                <a:solidFill>
                  <a:srgbClr val="FFFFFF"/>
                </a:solidFill>
              </a:rPr>
              <a:t>3D printing</a:t>
            </a:r>
            <a:endParaRPr lang="en-GB" dirty="0">
              <a:solidFill>
                <a:schemeClr val="tx1"/>
              </a:solidFill>
            </a:endParaRPr>
          </a:p>
        </p:txBody>
      </p:sp>
      <p:cxnSp>
        <p:nvCxnSpPr>
          <p:cNvPr id="73" name="Straight Connector 72">
            <a:extLst>
              <a:ext uri="{FF2B5EF4-FFF2-40B4-BE49-F238E27FC236}">
                <a16:creationId xmlns:a16="http://schemas.microsoft.com/office/drawing/2014/main" id="{1AEA88FB-F5DD-45CE-AAE1-7B33D0ABDD25}"/>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571500" y="826324"/>
            <a:ext cx="0" cy="914400"/>
          </a:xfrm>
          <a:prstGeom prst="line">
            <a:avLst/>
          </a:prstGeom>
          <a:ln w="19050">
            <a:solidFill>
              <a:schemeClr val="accent1">
                <a:lumMod val="20000"/>
                <a:lumOff val="80000"/>
              </a:schemeClr>
            </a:solidFill>
          </a:ln>
        </p:spPr>
        <p:style>
          <a:lnRef idx="1">
            <a:schemeClr val="accent1"/>
          </a:lnRef>
          <a:fillRef idx="0">
            <a:schemeClr val="accent1"/>
          </a:fillRef>
          <a:effectRef idx="0">
            <a:schemeClr val="accent1"/>
          </a:effectRef>
          <a:fontRef idx="minor">
            <a:schemeClr val="tx1"/>
          </a:fontRef>
        </p:style>
      </p:cxnSp>
      <p:sp>
        <p:nvSpPr>
          <p:cNvPr id="2" name="Content Placeholder 1"/>
          <p:cNvSpPr>
            <a:spLocks noGrp="1"/>
          </p:cNvSpPr>
          <p:nvPr>
            <p:ph idx="1"/>
          </p:nvPr>
        </p:nvSpPr>
        <p:spPr>
          <a:xfrm>
            <a:off x="4293392" y="260648"/>
            <a:ext cx="4599088" cy="6480720"/>
          </a:xfrm>
        </p:spPr>
        <p:txBody>
          <a:bodyPr>
            <a:normAutofit/>
          </a:bodyPr>
          <a:lstStyle/>
          <a:p>
            <a:pPr marL="0" indent="0">
              <a:buNone/>
            </a:pPr>
            <a:r>
              <a:rPr lang="en-US" sz="2400" b="1" dirty="0" smtClean="0"/>
              <a:t>Infill</a:t>
            </a:r>
          </a:p>
          <a:p>
            <a:pPr marL="0" indent="0">
              <a:buNone/>
            </a:pPr>
            <a:r>
              <a:rPr lang="en-GB" sz="1800" dirty="0"/>
              <a:t>Infill is the structure of the material inside a 3D printed part. Just as the underside of a bridge has interconnecting steelwork, 3D printed parts have an infill that manipulates the part’s physical properties, including strength, structure, and </a:t>
            </a:r>
            <a:r>
              <a:rPr lang="en-GB" sz="1800" dirty="0" smtClean="0"/>
              <a:t>weight.</a:t>
            </a:r>
          </a:p>
          <a:p>
            <a:pPr marL="0" indent="0">
              <a:buNone/>
            </a:pPr>
            <a:r>
              <a:rPr lang="en-GB" sz="1800" dirty="0"/>
              <a:t>The two most important aspects of infill are infill density and infill </a:t>
            </a:r>
            <a:r>
              <a:rPr lang="en-GB" sz="1800" dirty="0" smtClean="0"/>
              <a:t>pattern.</a:t>
            </a:r>
          </a:p>
          <a:p>
            <a:pPr marL="0" indent="0">
              <a:buNone/>
            </a:pPr>
            <a:r>
              <a:rPr lang="en-GB" sz="1800" dirty="0"/>
              <a:t>The infill density is the amount of material used for the infill. The denser the infill, the fuller, heavier and (in theory) the stronger the part</a:t>
            </a:r>
            <a:r>
              <a:rPr lang="en-GB" sz="1800" dirty="0" smtClean="0"/>
              <a:t>.</a:t>
            </a:r>
          </a:p>
          <a:p>
            <a:pPr marL="0" indent="0">
              <a:buNone/>
            </a:pPr>
            <a:r>
              <a:rPr lang="en-GB" sz="1800" dirty="0"/>
              <a:t>Infill density is measured as a percentage: 0% is hollow, and 100% is solid</a:t>
            </a:r>
            <a:r>
              <a:rPr lang="en-GB" sz="1800" dirty="0" smtClean="0"/>
              <a:t>.</a:t>
            </a:r>
          </a:p>
          <a:p>
            <a:pPr marL="0" indent="0">
              <a:buNone/>
            </a:pPr>
            <a:r>
              <a:rPr lang="en-GB" sz="1800" dirty="0"/>
              <a:t>The infill pattern is the structure of the infill. These range from basic lines to intricate honeycombs and lattices. Different infill patterns have different characteristics, like higher strength, rigidity, flexibility, buoyancy and weight load.</a:t>
            </a:r>
            <a:endParaRPr lang="en-US" sz="1800" dirty="0"/>
          </a:p>
        </p:txBody>
      </p:sp>
      <p:pic>
        <p:nvPicPr>
          <p:cNvPr id="1026" name="Picture 2" descr="Featured image of 3D Printing Infill: The Basics for Perfect Results"/>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9659" t="10615" r="9701" b="16586"/>
          <a:stretch/>
        </p:blipFill>
        <p:spPr bwMode="auto">
          <a:xfrm>
            <a:off x="107504" y="4221088"/>
            <a:ext cx="3828609" cy="19442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626167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4FAE1107-CEC3-4041-8BAA-CDB6F6759B3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101411"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p:cNvSpPr>
            <a:spLocks noGrp="1"/>
          </p:cNvSpPr>
          <p:nvPr>
            <p:ph type="title"/>
          </p:nvPr>
        </p:nvSpPr>
        <p:spPr>
          <a:xfrm>
            <a:off x="768096" y="585216"/>
            <a:ext cx="2834314" cy="1499616"/>
          </a:xfrm>
        </p:spPr>
        <p:txBody>
          <a:bodyPr>
            <a:normAutofit/>
          </a:bodyPr>
          <a:lstStyle/>
          <a:p>
            <a:r>
              <a:rPr lang="en-GB" dirty="0" smtClean="0">
                <a:solidFill>
                  <a:srgbClr val="FFFFFF"/>
                </a:solidFill>
              </a:rPr>
              <a:t>3D printing</a:t>
            </a:r>
            <a:endParaRPr lang="en-GB" dirty="0">
              <a:solidFill>
                <a:schemeClr val="tx1"/>
              </a:solidFill>
            </a:endParaRPr>
          </a:p>
        </p:txBody>
      </p:sp>
      <p:cxnSp>
        <p:nvCxnSpPr>
          <p:cNvPr id="73" name="Straight Connector 72">
            <a:extLst>
              <a:ext uri="{FF2B5EF4-FFF2-40B4-BE49-F238E27FC236}">
                <a16:creationId xmlns:a16="http://schemas.microsoft.com/office/drawing/2014/main" id="{1AEA88FB-F5DD-45CE-AAE1-7B33D0ABDD25}"/>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571500" y="826324"/>
            <a:ext cx="0" cy="914400"/>
          </a:xfrm>
          <a:prstGeom prst="line">
            <a:avLst/>
          </a:prstGeom>
          <a:ln w="19050">
            <a:solidFill>
              <a:schemeClr val="accent1">
                <a:lumMod val="20000"/>
                <a:lumOff val="80000"/>
              </a:schemeClr>
            </a:solidFill>
          </a:ln>
        </p:spPr>
        <p:style>
          <a:lnRef idx="1">
            <a:schemeClr val="accent1"/>
          </a:lnRef>
          <a:fillRef idx="0">
            <a:schemeClr val="accent1"/>
          </a:fillRef>
          <a:effectRef idx="0">
            <a:schemeClr val="accent1"/>
          </a:effectRef>
          <a:fontRef idx="minor">
            <a:schemeClr val="tx1"/>
          </a:fontRef>
        </p:style>
      </p:cxnSp>
      <p:sp>
        <p:nvSpPr>
          <p:cNvPr id="2" name="Content Placeholder 1"/>
          <p:cNvSpPr>
            <a:spLocks noGrp="1"/>
          </p:cNvSpPr>
          <p:nvPr>
            <p:ph idx="1"/>
          </p:nvPr>
        </p:nvSpPr>
        <p:spPr>
          <a:xfrm>
            <a:off x="4293392" y="260648"/>
            <a:ext cx="4599088" cy="6480720"/>
          </a:xfrm>
        </p:spPr>
        <p:txBody>
          <a:bodyPr>
            <a:normAutofit/>
          </a:bodyPr>
          <a:lstStyle/>
          <a:p>
            <a:pPr marL="0" indent="0">
              <a:buNone/>
            </a:pPr>
            <a:r>
              <a:rPr lang="en-US" sz="2400" b="1" dirty="0" smtClean="0"/>
              <a:t>Orientation</a:t>
            </a:r>
          </a:p>
          <a:p>
            <a:r>
              <a:rPr lang="en-GB" sz="1800" dirty="0"/>
              <a:t>One of the most important decisions when 3D Printing is the orientation you print the model in. Considerations must be made to minimize required support material, ensure a reliable print with the best surface quality and maximize strength</a:t>
            </a:r>
            <a:r>
              <a:rPr lang="en-GB" sz="1800" dirty="0" smtClean="0"/>
              <a:t>.</a:t>
            </a:r>
          </a:p>
          <a:p>
            <a:r>
              <a:rPr lang="en-GB" sz="1800" dirty="0" smtClean="0"/>
              <a:t>To </a:t>
            </a:r>
            <a:r>
              <a:rPr lang="en-GB" sz="1800" dirty="0"/>
              <a:t>understand how part orientation affects the accuracy of 3D-printed parts, consider the humble cylinder. Let’s say you’re using </a:t>
            </a:r>
            <a:r>
              <a:rPr lang="en-GB" sz="1800" dirty="0">
                <a:hlinkClick r:id="rId2"/>
              </a:rPr>
              <a:t>FDM</a:t>
            </a:r>
            <a:r>
              <a:rPr lang="en-GB" sz="1800" dirty="0"/>
              <a:t> to print a cylinder with a hole (10 mm outer diameter, 6 mm inner diameter, 30 mm length) with its </a:t>
            </a:r>
            <a:r>
              <a:rPr lang="en-GB" sz="1800" dirty="0" smtClean="0"/>
              <a:t>centre </a:t>
            </a:r>
            <a:r>
              <a:rPr lang="en-GB" sz="1800" dirty="0"/>
              <a:t>axis vertical. The 3D printer will construct this part as a series of concentric circles layered on top of one another, producing a final cylinder with a relatively smooth outer surface.</a:t>
            </a:r>
          </a:p>
          <a:p>
            <a:r>
              <a:rPr lang="en-GB" sz="1800" dirty="0"/>
              <a:t>Suppose the same cylinder is </a:t>
            </a:r>
            <a:r>
              <a:rPr lang="en-GB" sz="1800" dirty="0" smtClean="0"/>
              <a:t>reoriented </a:t>
            </a:r>
            <a:r>
              <a:rPr lang="en-GB" sz="1800" dirty="0"/>
              <a:t>with its </a:t>
            </a:r>
            <a:r>
              <a:rPr lang="en-GB" sz="1800" dirty="0" smtClean="0"/>
              <a:t>centre </a:t>
            </a:r>
            <a:r>
              <a:rPr lang="en-GB" sz="1800" dirty="0"/>
              <a:t>axis horizontally. The part will be built as a series of rectangles (with slightly different widths) layered on top of each other. Also, the surface of the cylinder that touches the build platform will be flat.</a:t>
            </a:r>
          </a:p>
          <a:p>
            <a:pPr marL="0" indent="0">
              <a:buNone/>
            </a:pPr>
            <a:endParaRPr lang="en-US" sz="2400" dirty="0"/>
          </a:p>
        </p:txBody>
      </p:sp>
      <p:pic>
        <p:nvPicPr>
          <p:cNvPr id="2050" name="Picture 2" descr="https://images.ctfassets.net/q2hzfkp3j57e/5XMPnHLjOfHGQuwsbmvvMF/905ef1d2d4ac25f1175208c0a52e3e7f/Cylinders_printed_with_different_build_orientation.jpeg?fm=jpg&amp;w=1200&amp;h=1200&amp;q=8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9511" y="3484402"/>
            <a:ext cx="3828591" cy="239286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100943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4FAE1107-CEC3-4041-8BAA-CDB6F6759B3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101411"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p:cNvSpPr>
            <a:spLocks noGrp="1"/>
          </p:cNvSpPr>
          <p:nvPr>
            <p:ph type="title"/>
          </p:nvPr>
        </p:nvSpPr>
        <p:spPr>
          <a:xfrm>
            <a:off x="768096" y="585216"/>
            <a:ext cx="2834314" cy="1499616"/>
          </a:xfrm>
        </p:spPr>
        <p:txBody>
          <a:bodyPr>
            <a:normAutofit/>
          </a:bodyPr>
          <a:lstStyle/>
          <a:p>
            <a:r>
              <a:rPr lang="en-GB" dirty="0" smtClean="0">
                <a:solidFill>
                  <a:srgbClr val="FFFFFF"/>
                </a:solidFill>
              </a:rPr>
              <a:t>3D Printing</a:t>
            </a:r>
            <a:endParaRPr lang="en-GB" dirty="0">
              <a:solidFill>
                <a:schemeClr val="tx1"/>
              </a:solidFill>
            </a:endParaRPr>
          </a:p>
        </p:txBody>
      </p:sp>
      <p:cxnSp>
        <p:nvCxnSpPr>
          <p:cNvPr id="73" name="Straight Connector 72">
            <a:extLst>
              <a:ext uri="{FF2B5EF4-FFF2-40B4-BE49-F238E27FC236}">
                <a16:creationId xmlns:a16="http://schemas.microsoft.com/office/drawing/2014/main" id="{1AEA88FB-F5DD-45CE-AAE1-7B33D0ABDD25}"/>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571500" y="826324"/>
            <a:ext cx="0" cy="914400"/>
          </a:xfrm>
          <a:prstGeom prst="line">
            <a:avLst/>
          </a:prstGeom>
          <a:ln w="19050">
            <a:solidFill>
              <a:schemeClr val="accent1">
                <a:lumMod val="20000"/>
                <a:lumOff val="80000"/>
              </a:schemeClr>
            </a:solidFill>
          </a:ln>
        </p:spPr>
        <p:style>
          <a:lnRef idx="1">
            <a:schemeClr val="accent1"/>
          </a:lnRef>
          <a:fillRef idx="0">
            <a:schemeClr val="accent1"/>
          </a:fillRef>
          <a:effectRef idx="0">
            <a:schemeClr val="accent1"/>
          </a:effectRef>
          <a:fontRef idx="minor">
            <a:schemeClr val="tx1"/>
          </a:fontRef>
        </p:style>
      </p:cxnSp>
      <p:sp>
        <p:nvSpPr>
          <p:cNvPr id="2" name="Content Placeholder 1"/>
          <p:cNvSpPr>
            <a:spLocks noGrp="1"/>
          </p:cNvSpPr>
          <p:nvPr>
            <p:ph idx="1"/>
          </p:nvPr>
        </p:nvSpPr>
        <p:spPr>
          <a:xfrm>
            <a:off x="4293392" y="260648"/>
            <a:ext cx="4599088" cy="6480720"/>
          </a:xfrm>
        </p:spPr>
        <p:txBody>
          <a:bodyPr>
            <a:normAutofit/>
          </a:bodyPr>
          <a:lstStyle/>
          <a:p>
            <a:pPr marL="0" indent="0">
              <a:buNone/>
            </a:pPr>
            <a:r>
              <a:rPr lang="en-US" sz="2400" b="1" dirty="0" smtClean="0"/>
              <a:t>Layer Height</a:t>
            </a:r>
          </a:p>
          <a:p>
            <a:pPr marL="0" indent="0">
              <a:buNone/>
            </a:pPr>
            <a:r>
              <a:rPr lang="en-GB" sz="1800" dirty="0" smtClean="0"/>
              <a:t>As </a:t>
            </a:r>
            <a:r>
              <a:rPr lang="en-GB" sz="1800" dirty="0"/>
              <a:t>the name suggests, layer height refers to the exact height of each layer of plastic extruded, cured, or sintered by a 3D printer. This setting is adjusted with a slicer program and has a significant effect on the final print. Used properly, this setting can increase your print’s speed, resolution, and smoothness</a:t>
            </a:r>
            <a:r>
              <a:rPr lang="en-GB" sz="1800" dirty="0" smtClean="0"/>
              <a:t>.</a:t>
            </a:r>
          </a:p>
          <a:p>
            <a:pPr marL="0" indent="0">
              <a:buNone/>
            </a:pPr>
            <a:r>
              <a:rPr lang="en-GB" sz="1800" dirty="0"/>
              <a:t>Generally, increasing layer height will decrease the resolution and quality of your print</a:t>
            </a:r>
            <a:endParaRPr lang="en-US" sz="1800" dirty="0"/>
          </a:p>
        </p:txBody>
      </p:sp>
    </p:spTree>
    <p:extLst>
      <p:ext uri="{BB962C8B-B14F-4D97-AF65-F5344CB8AC3E}">
        <p14:creationId xmlns:p14="http://schemas.microsoft.com/office/powerpoint/2010/main" val="28401263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4FAE1107-CEC3-4041-8BAA-CDB6F6759B3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101411"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p:cNvSpPr>
            <a:spLocks noGrp="1"/>
          </p:cNvSpPr>
          <p:nvPr>
            <p:ph type="title"/>
          </p:nvPr>
        </p:nvSpPr>
        <p:spPr>
          <a:xfrm>
            <a:off x="768096" y="585216"/>
            <a:ext cx="2834314" cy="1499616"/>
          </a:xfrm>
        </p:spPr>
        <p:txBody>
          <a:bodyPr>
            <a:normAutofit/>
          </a:bodyPr>
          <a:lstStyle/>
          <a:p>
            <a:r>
              <a:rPr lang="en-GB" dirty="0">
                <a:solidFill>
                  <a:srgbClr val="FFFFFF"/>
                </a:solidFill>
              </a:rPr>
              <a:t>?</a:t>
            </a:r>
            <a:endParaRPr lang="en-GB" dirty="0">
              <a:solidFill>
                <a:schemeClr val="tx1"/>
              </a:solidFill>
            </a:endParaRPr>
          </a:p>
        </p:txBody>
      </p:sp>
      <p:cxnSp>
        <p:nvCxnSpPr>
          <p:cNvPr id="73" name="Straight Connector 72">
            <a:extLst>
              <a:ext uri="{FF2B5EF4-FFF2-40B4-BE49-F238E27FC236}">
                <a16:creationId xmlns:a16="http://schemas.microsoft.com/office/drawing/2014/main" id="{1AEA88FB-F5DD-45CE-AAE1-7B33D0ABDD25}"/>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571500" y="826324"/>
            <a:ext cx="0" cy="914400"/>
          </a:xfrm>
          <a:prstGeom prst="line">
            <a:avLst/>
          </a:prstGeom>
          <a:ln w="19050">
            <a:solidFill>
              <a:schemeClr val="accent1">
                <a:lumMod val="20000"/>
                <a:lumOff val="80000"/>
              </a:schemeClr>
            </a:solidFill>
          </a:ln>
        </p:spPr>
        <p:style>
          <a:lnRef idx="1">
            <a:schemeClr val="accent1"/>
          </a:lnRef>
          <a:fillRef idx="0">
            <a:schemeClr val="accent1"/>
          </a:fillRef>
          <a:effectRef idx="0">
            <a:schemeClr val="accent1"/>
          </a:effectRef>
          <a:fontRef idx="minor">
            <a:schemeClr val="tx1"/>
          </a:fontRef>
        </p:style>
      </p:cxnSp>
      <p:sp>
        <p:nvSpPr>
          <p:cNvPr id="2" name="Content Placeholder 1"/>
          <p:cNvSpPr>
            <a:spLocks noGrp="1"/>
          </p:cNvSpPr>
          <p:nvPr>
            <p:ph idx="1"/>
          </p:nvPr>
        </p:nvSpPr>
        <p:spPr>
          <a:xfrm>
            <a:off x="4293392" y="260648"/>
            <a:ext cx="4599088" cy="6480720"/>
          </a:xfrm>
        </p:spPr>
        <p:txBody>
          <a:bodyPr>
            <a:normAutofit/>
          </a:bodyPr>
          <a:lstStyle/>
          <a:p>
            <a:pPr marL="0" indent="0">
              <a:buNone/>
            </a:pPr>
            <a:r>
              <a:rPr lang="en-US" sz="2400" dirty="0"/>
              <a:t>?</a:t>
            </a:r>
          </a:p>
        </p:txBody>
      </p:sp>
    </p:spTree>
    <p:extLst>
      <p:ext uri="{BB962C8B-B14F-4D97-AF65-F5344CB8AC3E}">
        <p14:creationId xmlns:p14="http://schemas.microsoft.com/office/powerpoint/2010/main" val="37125032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Orange">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35A15973182C454CBD017EAD4899623C" ma:contentTypeVersion="12" ma:contentTypeDescription="Create a new document." ma:contentTypeScope="" ma:versionID="f1327d3aa13311484d02d8272eb300e5">
  <xsd:schema xmlns:xsd="http://www.w3.org/2001/XMLSchema" xmlns:xs="http://www.w3.org/2001/XMLSchema" xmlns:p="http://schemas.microsoft.com/office/2006/metadata/properties" xmlns:ns2="fb009bb9-7fd2-49f5-811f-13223d662051" xmlns:ns3="e77713bc-0ebc-4063-99a4-8848dbeddd29" targetNamespace="http://schemas.microsoft.com/office/2006/metadata/properties" ma:root="true" ma:fieldsID="db087f24cadde66e68207609201885a3" ns2:_="" ns3:_="">
    <xsd:import namespace="fb009bb9-7fd2-49f5-811f-13223d662051"/>
    <xsd:import namespace="e77713bc-0ebc-4063-99a4-8848dbeddd29"/>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2:MediaServiceLocation"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b009bb9-7fd2-49f5-811f-13223d66205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e77713bc-0ebc-4063-99a4-8848dbeddd29"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FCFEBC7-F4D9-42A8-81DE-64B6A0F2FDE4}">
  <ds:schemaRefs>
    <ds:schemaRef ds:uri="http://schemas.microsoft.com/sharepoint/v3/contenttype/forms"/>
  </ds:schemaRefs>
</ds:datastoreItem>
</file>

<file path=customXml/itemProps2.xml><?xml version="1.0" encoding="utf-8"?>
<ds:datastoreItem xmlns:ds="http://schemas.openxmlformats.org/officeDocument/2006/customXml" ds:itemID="{279ABD3C-AA9E-4069-B566-FCDD6C81D397}">
  <ds:schemaRefs>
    <ds:schemaRef ds:uri="http://purl.org/dc/elements/1.1/"/>
    <ds:schemaRef ds:uri="http://schemas.microsoft.com/office/2006/metadata/properties"/>
    <ds:schemaRef ds:uri="http://schemas.openxmlformats.org/package/2006/metadata/core-properties"/>
    <ds:schemaRef ds:uri="http://schemas.microsoft.com/office/2006/documentManagement/types"/>
    <ds:schemaRef ds:uri="e77713bc-0ebc-4063-99a4-8848dbeddd29"/>
    <ds:schemaRef ds:uri="http://purl.org/dc/terms/"/>
    <ds:schemaRef ds:uri="fb009bb9-7fd2-49f5-811f-13223d662051"/>
    <ds:schemaRef ds:uri="http://purl.org/dc/dcmitype/"/>
    <ds:schemaRef ds:uri="http://schemas.microsoft.com/office/infopath/2007/PartnerControls"/>
    <ds:schemaRef ds:uri="http://www.w3.org/XML/1998/namespace"/>
  </ds:schemaRefs>
</ds:datastoreItem>
</file>

<file path=customXml/itemProps3.xml><?xml version="1.0" encoding="utf-8"?>
<ds:datastoreItem xmlns:ds="http://schemas.openxmlformats.org/officeDocument/2006/customXml" ds:itemID="{C6C5DA02-C743-4D9E-9367-4D81278C93D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b009bb9-7fd2-49f5-811f-13223d662051"/>
    <ds:schemaRef ds:uri="e77713bc-0ebc-4063-99a4-8848dbeddd2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Integral</Template>
  <TotalTime>314</TotalTime>
  <Words>887</Words>
  <Application>Microsoft Office PowerPoint</Application>
  <PresentationFormat>On-screen Show (4:3)</PresentationFormat>
  <Paragraphs>66</Paragraphs>
  <Slides>18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Arial</vt:lpstr>
      <vt:lpstr>Calibri</vt:lpstr>
      <vt:lpstr>Tw Cen MT</vt:lpstr>
      <vt:lpstr>Tw Cen MT Condensed</vt:lpstr>
      <vt:lpstr>Wingdings 3</vt:lpstr>
      <vt:lpstr>Integral</vt:lpstr>
      <vt:lpstr>Advanced higher Graphic communication</vt:lpstr>
      <vt:lpstr>Learning intentions &amp; success criteria</vt:lpstr>
      <vt:lpstr>3D printing</vt:lpstr>
      <vt:lpstr>3d printing</vt:lpstr>
      <vt:lpstr>3d printing</vt:lpstr>
      <vt:lpstr>3D printing</vt:lpstr>
      <vt:lpstr>3D printing</vt:lpstr>
      <vt:lpstr>3D Printing</vt:lpstr>
      <vt:lpstr>?</vt:lpstr>
      <vt:lpstr>?</vt:lpstr>
      <vt:lpstr>?</vt:lpstr>
      <vt:lpstr>?</vt:lpstr>
      <vt:lpstr>?</vt:lpstr>
      <vt:lpstr>?</vt:lpstr>
      <vt:lpstr>?</vt:lpstr>
      <vt:lpstr>?</vt:lpstr>
      <vt:lpstr>?</vt:lpstr>
      <vt:lpst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S3 Design &amp; Manufacture</dc:title>
  <dc:creator>Mr Porter</dc:creator>
  <cp:lastModifiedBy>025GArrol</cp:lastModifiedBy>
  <cp:revision>29</cp:revision>
  <dcterms:created xsi:type="dcterms:W3CDTF">2020-05-18T09:31:07Z</dcterms:created>
  <dcterms:modified xsi:type="dcterms:W3CDTF">2023-10-02T09:50:49Z</dcterms:modified>
</cp:coreProperties>
</file>