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23"/>
  </p:notesMasterIdLst>
  <p:handoutMasterIdLst>
    <p:handoutMasterId r:id="rId24"/>
  </p:handoutMasterIdLst>
  <p:sldIdLst>
    <p:sldId id="256" r:id="rId5"/>
    <p:sldId id="265" r:id="rId6"/>
    <p:sldId id="262"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D91"/>
    <a:srgbClr val="1C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6FC1A7-ABEC-43E0-BEA2-89D29B753260}" v="135" dt="2020-08-23T11:16:44.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86" d="100"/>
          <a:sy n="86" d="100"/>
        </p:scale>
        <p:origin x="15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Porter" userId="caeb4aa7-6afb-46a3-a995-19b0c182e2ba" providerId="ADAL" clId="{366FC1A7-ABEC-43E0-BEA2-89D29B753260}"/>
    <pc:docChg chg="undo redo custSel addSld delSld modSld">
      <pc:chgData name="Mr Porter" userId="caeb4aa7-6afb-46a3-a995-19b0c182e2ba" providerId="ADAL" clId="{366FC1A7-ABEC-43E0-BEA2-89D29B753260}" dt="2020-08-23T11:16:58.569" v="1741" actId="20577"/>
      <pc:docMkLst>
        <pc:docMk/>
      </pc:docMkLst>
      <pc:sldChg chg="addSp delSp modSp mod">
        <pc:chgData name="Mr Porter" userId="caeb4aa7-6afb-46a3-a995-19b0c182e2ba" providerId="ADAL" clId="{366FC1A7-ABEC-43E0-BEA2-89D29B753260}" dt="2020-08-23T10:42:30.974" v="243"/>
        <pc:sldMkLst>
          <pc:docMk/>
          <pc:sldMk cId="3606514065" sldId="256"/>
        </pc:sldMkLst>
        <pc:spChg chg="mod">
          <ac:chgData name="Mr Porter" userId="caeb4aa7-6afb-46a3-a995-19b0c182e2ba" providerId="ADAL" clId="{366FC1A7-ABEC-43E0-BEA2-89D29B753260}" dt="2020-08-23T10:39:18.794" v="16" actId="20577"/>
          <ac:spMkLst>
            <pc:docMk/>
            <pc:sldMk cId="3606514065" sldId="256"/>
            <ac:spMk id="3" creationId="{00000000-0000-0000-0000-000000000000}"/>
          </ac:spMkLst>
        </pc:spChg>
        <pc:picChg chg="del">
          <ac:chgData name="Mr Porter" userId="caeb4aa7-6afb-46a3-a995-19b0c182e2ba" providerId="ADAL" clId="{366FC1A7-ABEC-43E0-BEA2-89D29B753260}" dt="2020-08-23T10:39:14.638" v="0" actId="478"/>
          <ac:picMkLst>
            <pc:docMk/>
            <pc:sldMk cId="3606514065" sldId="256"/>
            <ac:picMk id="4" creationId="{00000000-0000-0000-0000-000000000000}"/>
          </ac:picMkLst>
        </pc:picChg>
        <pc:picChg chg="add mod">
          <ac:chgData name="Mr Porter" userId="caeb4aa7-6afb-46a3-a995-19b0c182e2ba" providerId="ADAL" clId="{366FC1A7-ABEC-43E0-BEA2-89D29B753260}" dt="2020-08-23T10:42:30.974" v="243"/>
          <ac:picMkLst>
            <pc:docMk/>
            <pc:sldMk cId="3606514065" sldId="256"/>
            <ac:picMk id="1026" creationId="{52E0A560-DCE0-422C-AB07-4D333F32DEB1}"/>
          </ac:picMkLst>
        </pc:picChg>
      </pc:sldChg>
      <pc:sldChg chg="del">
        <pc:chgData name="Mr Porter" userId="caeb4aa7-6afb-46a3-a995-19b0c182e2ba" providerId="ADAL" clId="{366FC1A7-ABEC-43E0-BEA2-89D29B753260}" dt="2020-08-23T10:40:01.369" v="223" actId="47"/>
        <pc:sldMkLst>
          <pc:docMk/>
          <pc:sldMk cId="2124926539" sldId="258"/>
        </pc:sldMkLst>
      </pc:sldChg>
      <pc:sldChg chg="del">
        <pc:chgData name="Mr Porter" userId="caeb4aa7-6afb-46a3-a995-19b0c182e2ba" providerId="ADAL" clId="{366FC1A7-ABEC-43E0-BEA2-89D29B753260}" dt="2020-08-23T10:40:10.947" v="231" actId="47"/>
        <pc:sldMkLst>
          <pc:docMk/>
          <pc:sldMk cId="3000253610" sldId="260"/>
        </pc:sldMkLst>
      </pc:sldChg>
      <pc:sldChg chg="del">
        <pc:chgData name="Mr Porter" userId="caeb4aa7-6afb-46a3-a995-19b0c182e2ba" providerId="ADAL" clId="{366FC1A7-ABEC-43E0-BEA2-89D29B753260}" dt="2020-08-23T10:40:10.244" v="230" actId="47"/>
        <pc:sldMkLst>
          <pc:docMk/>
          <pc:sldMk cId="1920951925" sldId="261"/>
        </pc:sldMkLst>
      </pc:sldChg>
      <pc:sldChg chg="addSp delSp modSp mod setBg">
        <pc:chgData name="Mr Porter" userId="caeb4aa7-6afb-46a3-a995-19b0c182e2ba" providerId="ADAL" clId="{366FC1A7-ABEC-43E0-BEA2-89D29B753260}" dt="2020-08-23T10:47:38.332" v="359" actId="18131"/>
        <pc:sldMkLst>
          <pc:docMk/>
          <pc:sldMk cId="3389500544" sldId="262"/>
        </pc:sldMkLst>
        <pc:spChg chg="mod">
          <ac:chgData name="Mr Porter" userId="caeb4aa7-6afb-46a3-a995-19b0c182e2ba" providerId="ADAL" clId="{366FC1A7-ABEC-43E0-BEA2-89D29B753260}" dt="2020-08-23T10:46:08.944" v="314" actId="26606"/>
          <ac:spMkLst>
            <pc:docMk/>
            <pc:sldMk cId="3389500544" sldId="262"/>
            <ac:spMk id="2" creationId="{00000000-0000-0000-0000-000000000000}"/>
          </ac:spMkLst>
        </pc:spChg>
        <pc:spChg chg="mod">
          <ac:chgData name="Mr Porter" userId="caeb4aa7-6afb-46a3-a995-19b0c182e2ba" providerId="ADAL" clId="{366FC1A7-ABEC-43E0-BEA2-89D29B753260}" dt="2020-08-23T10:46:08.944" v="314" actId="26606"/>
          <ac:spMkLst>
            <pc:docMk/>
            <pc:sldMk cId="3389500544" sldId="262"/>
            <ac:spMk id="4" creationId="{00000000-0000-0000-0000-000000000000}"/>
          </ac:spMkLst>
        </pc:spChg>
        <pc:spChg chg="add del">
          <ac:chgData name="Mr Porter" userId="caeb4aa7-6afb-46a3-a995-19b0c182e2ba" providerId="ADAL" clId="{366FC1A7-ABEC-43E0-BEA2-89D29B753260}" dt="2020-08-23T10:46:08.944" v="314" actId="26606"/>
          <ac:spMkLst>
            <pc:docMk/>
            <pc:sldMk cId="3389500544" sldId="262"/>
            <ac:spMk id="71" creationId="{4FAE1107-CEC3-4041-8BAA-CDB6F6759B35}"/>
          </ac:spMkLst>
        </pc:spChg>
        <pc:spChg chg="add del">
          <ac:chgData name="Mr Porter" userId="caeb4aa7-6afb-46a3-a995-19b0c182e2ba" providerId="ADAL" clId="{366FC1A7-ABEC-43E0-BEA2-89D29B753260}" dt="2020-08-23T10:44:33.029" v="293" actId="26606"/>
          <ac:spMkLst>
            <pc:docMk/>
            <pc:sldMk cId="3389500544" sldId="262"/>
            <ac:spMk id="135" creationId="{6109556B-EAE9-4435-B409-0519F2CBDB14}"/>
          </ac:spMkLst>
        </pc:spChg>
        <pc:spChg chg="add del">
          <ac:chgData name="Mr Porter" userId="caeb4aa7-6afb-46a3-a995-19b0c182e2ba" providerId="ADAL" clId="{366FC1A7-ABEC-43E0-BEA2-89D29B753260}" dt="2020-08-23T10:45:32.991" v="305" actId="26606"/>
          <ac:spMkLst>
            <pc:docMk/>
            <pc:sldMk cId="3389500544" sldId="262"/>
            <ac:spMk id="2052" creationId="{6109556B-EAE9-4435-B409-0519F2CBDB14}"/>
          </ac:spMkLst>
        </pc:spChg>
        <pc:spChg chg="add del">
          <ac:chgData name="Mr Porter" userId="caeb4aa7-6afb-46a3-a995-19b0c182e2ba" providerId="ADAL" clId="{366FC1A7-ABEC-43E0-BEA2-89D29B753260}" dt="2020-08-23T10:46:08.944" v="314" actId="26606"/>
          <ac:spMkLst>
            <pc:docMk/>
            <pc:sldMk cId="3389500544" sldId="262"/>
            <ac:spMk id="2054" creationId="{81AEB8A9-B768-4E30-BA55-D919E6687343}"/>
          </ac:spMkLst>
        </pc:spChg>
        <pc:picChg chg="del">
          <ac:chgData name="Mr Porter" userId="caeb4aa7-6afb-46a3-a995-19b0c182e2ba" providerId="ADAL" clId="{366FC1A7-ABEC-43E0-BEA2-89D29B753260}" dt="2020-08-23T10:40:04.838" v="226" actId="478"/>
          <ac:picMkLst>
            <pc:docMk/>
            <pc:sldMk cId="3389500544" sldId="262"/>
            <ac:picMk id="1026" creationId="{EDD9BF8E-1ED6-4423-B758-BC2EAFF8F8CD}"/>
          </ac:picMkLst>
        </pc:picChg>
        <pc:picChg chg="add mod">
          <ac:chgData name="Mr Porter" userId="caeb4aa7-6afb-46a3-a995-19b0c182e2ba" providerId="ADAL" clId="{366FC1A7-ABEC-43E0-BEA2-89D29B753260}" dt="2020-08-23T10:47:38.332" v="359" actId="18131"/>
          <ac:picMkLst>
            <pc:docMk/>
            <pc:sldMk cId="3389500544" sldId="262"/>
            <ac:picMk id="2050" creationId="{341D95D9-C3CD-4E8F-AB7E-7B01C76AC54A}"/>
          </ac:picMkLst>
        </pc:picChg>
        <pc:cxnChg chg="add del">
          <ac:chgData name="Mr Porter" userId="caeb4aa7-6afb-46a3-a995-19b0c182e2ba" providerId="ADAL" clId="{366FC1A7-ABEC-43E0-BEA2-89D29B753260}" dt="2020-08-23T10:46:08.944" v="314" actId="26606"/>
          <ac:cxnSpMkLst>
            <pc:docMk/>
            <pc:sldMk cId="3389500544" sldId="262"/>
            <ac:cxnSpMk id="73" creationId="{1AEA88FB-F5DD-45CE-AAE1-7B33D0ABDD25}"/>
          </ac:cxnSpMkLst>
        </pc:cxnChg>
        <pc:cxnChg chg="add del">
          <ac:chgData name="Mr Porter" userId="caeb4aa7-6afb-46a3-a995-19b0c182e2ba" providerId="ADAL" clId="{366FC1A7-ABEC-43E0-BEA2-89D29B753260}" dt="2020-08-23T10:44:33.029" v="293" actId="26606"/>
          <ac:cxnSpMkLst>
            <pc:docMk/>
            <pc:sldMk cId="3389500544" sldId="262"/>
            <ac:cxnSpMk id="137" creationId="{5814CCBE-423E-41B2-A9F3-82679F490EF4}"/>
          </ac:cxnSpMkLst>
        </pc:cxnChg>
        <pc:cxnChg chg="add del">
          <ac:chgData name="Mr Porter" userId="caeb4aa7-6afb-46a3-a995-19b0c182e2ba" providerId="ADAL" clId="{366FC1A7-ABEC-43E0-BEA2-89D29B753260}" dt="2020-08-23T10:45:32.991" v="305" actId="26606"/>
          <ac:cxnSpMkLst>
            <pc:docMk/>
            <pc:sldMk cId="3389500544" sldId="262"/>
            <ac:cxnSpMk id="2053" creationId="{5814CCBE-423E-41B2-A9F3-82679F490EF4}"/>
          </ac:cxnSpMkLst>
        </pc:cxnChg>
      </pc:sldChg>
      <pc:sldChg chg="del">
        <pc:chgData name="Mr Porter" userId="caeb4aa7-6afb-46a3-a995-19b0c182e2ba" providerId="ADAL" clId="{366FC1A7-ABEC-43E0-BEA2-89D29B753260}" dt="2020-08-23T10:40:03.728" v="225" actId="47"/>
        <pc:sldMkLst>
          <pc:docMk/>
          <pc:sldMk cId="4138916348" sldId="263"/>
        </pc:sldMkLst>
      </pc:sldChg>
      <pc:sldChg chg="del">
        <pc:chgData name="Mr Porter" userId="caeb4aa7-6afb-46a3-a995-19b0c182e2ba" providerId="ADAL" clId="{366FC1A7-ABEC-43E0-BEA2-89D29B753260}" dt="2020-08-23T10:40:03.010" v="224" actId="47"/>
        <pc:sldMkLst>
          <pc:docMk/>
          <pc:sldMk cId="2352776775" sldId="264"/>
        </pc:sldMkLst>
      </pc:sldChg>
      <pc:sldChg chg="modSp mod">
        <pc:chgData name="Mr Porter" userId="caeb4aa7-6afb-46a3-a995-19b0c182e2ba" providerId="ADAL" clId="{366FC1A7-ABEC-43E0-BEA2-89D29B753260}" dt="2020-08-23T10:39:58.416" v="222" actId="20577"/>
        <pc:sldMkLst>
          <pc:docMk/>
          <pc:sldMk cId="1086408598" sldId="265"/>
        </pc:sldMkLst>
        <pc:spChg chg="mod">
          <ac:chgData name="Mr Porter" userId="caeb4aa7-6afb-46a3-a995-19b0c182e2ba" providerId="ADAL" clId="{366FC1A7-ABEC-43E0-BEA2-89D29B753260}" dt="2020-08-23T10:39:58.416" v="222" actId="20577"/>
          <ac:spMkLst>
            <pc:docMk/>
            <pc:sldMk cId="1086408598" sldId="265"/>
            <ac:spMk id="2" creationId="{00000000-0000-0000-0000-000000000000}"/>
          </ac:spMkLst>
        </pc:spChg>
      </pc:sldChg>
      <pc:sldChg chg="modSp add mod">
        <pc:chgData name="Mr Porter" userId="caeb4aa7-6afb-46a3-a995-19b0c182e2ba" providerId="ADAL" clId="{366FC1A7-ABEC-43E0-BEA2-89D29B753260}" dt="2020-08-23T10:47:01.170" v="352" actId="20577"/>
        <pc:sldMkLst>
          <pc:docMk/>
          <pc:sldMk cId="4185204530" sldId="266"/>
        </pc:sldMkLst>
        <pc:spChg chg="mod">
          <ac:chgData name="Mr Porter" userId="caeb4aa7-6afb-46a3-a995-19b0c182e2ba" providerId="ADAL" clId="{366FC1A7-ABEC-43E0-BEA2-89D29B753260}" dt="2020-08-23T10:47:01.170" v="352" actId="20577"/>
          <ac:spMkLst>
            <pc:docMk/>
            <pc:sldMk cId="4185204530" sldId="266"/>
            <ac:spMk id="2" creationId="{00000000-0000-0000-0000-000000000000}"/>
          </ac:spMkLst>
        </pc:spChg>
        <pc:spChg chg="mod">
          <ac:chgData name="Mr Porter" userId="caeb4aa7-6afb-46a3-a995-19b0c182e2ba" providerId="ADAL" clId="{366FC1A7-ABEC-43E0-BEA2-89D29B753260}" dt="2020-08-23T10:46:45.565" v="347" actId="207"/>
          <ac:spMkLst>
            <pc:docMk/>
            <pc:sldMk cId="4185204530" sldId="266"/>
            <ac:spMk id="4" creationId="{00000000-0000-0000-0000-000000000000}"/>
          </ac:spMkLst>
        </pc:spChg>
      </pc:sldChg>
      <pc:sldChg chg="addSp modSp add mod">
        <pc:chgData name="Mr Porter" userId="caeb4aa7-6afb-46a3-a995-19b0c182e2ba" providerId="ADAL" clId="{366FC1A7-ABEC-43E0-BEA2-89D29B753260}" dt="2020-08-23T10:50:04.070" v="515" actId="20577"/>
        <pc:sldMkLst>
          <pc:docMk/>
          <pc:sldMk cId="3176927581" sldId="267"/>
        </pc:sldMkLst>
        <pc:spChg chg="mod">
          <ac:chgData name="Mr Porter" userId="caeb4aa7-6afb-46a3-a995-19b0c182e2ba" providerId="ADAL" clId="{366FC1A7-ABEC-43E0-BEA2-89D29B753260}" dt="2020-08-23T10:50:04.070" v="515" actId="20577"/>
          <ac:spMkLst>
            <pc:docMk/>
            <pc:sldMk cId="3176927581" sldId="267"/>
            <ac:spMk id="2" creationId="{00000000-0000-0000-0000-000000000000}"/>
          </ac:spMkLst>
        </pc:spChg>
        <pc:spChg chg="mod">
          <ac:chgData name="Mr Porter" userId="caeb4aa7-6afb-46a3-a995-19b0c182e2ba" providerId="ADAL" clId="{366FC1A7-ABEC-43E0-BEA2-89D29B753260}" dt="2020-08-23T10:47:53.694" v="368" actId="20577"/>
          <ac:spMkLst>
            <pc:docMk/>
            <pc:sldMk cId="3176927581" sldId="267"/>
            <ac:spMk id="4" creationId="{00000000-0000-0000-0000-000000000000}"/>
          </ac:spMkLst>
        </pc:spChg>
        <pc:picChg chg="add mod">
          <ac:chgData name="Mr Porter" userId="caeb4aa7-6afb-46a3-a995-19b0c182e2ba" providerId="ADAL" clId="{366FC1A7-ABEC-43E0-BEA2-89D29B753260}" dt="2020-08-23T10:49:23.908" v="378" actId="1076"/>
          <ac:picMkLst>
            <pc:docMk/>
            <pc:sldMk cId="3176927581" sldId="267"/>
            <ac:picMk id="3074" creationId="{E30711CB-9683-4FBF-8438-9967B9CF0F0C}"/>
          </ac:picMkLst>
        </pc:picChg>
      </pc:sldChg>
      <pc:sldChg chg="addSp modSp add mod">
        <pc:chgData name="Mr Porter" userId="caeb4aa7-6afb-46a3-a995-19b0c182e2ba" providerId="ADAL" clId="{366FC1A7-ABEC-43E0-BEA2-89D29B753260}" dt="2020-08-23T10:51:30.174" v="573" actId="14100"/>
        <pc:sldMkLst>
          <pc:docMk/>
          <pc:sldMk cId="1815665733" sldId="268"/>
        </pc:sldMkLst>
        <pc:spChg chg="mod">
          <ac:chgData name="Mr Porter" userId="caeb4aa7-6afb-46a3-a995-19b0c182e2ba" providerId="ADAL" clId="{366FC1A7-ABEC-43E0-BEA2-89D29B753260}" dt="2020-08-23T10:50:44.773" v="569" actId="113"/>
          <ac:spMkLst>
            <pc:docMk/>
            <pc:sldMk cId="1815665733" sldId="268"/>
            <ac:spMk id="2" creationId="{00000000-0000-0000-0000-000000000000}"/>
          </ac:spMkLst>
        </pc:spChg>
        <pc:spChg chg="mod">
          <ac:chgData name="Mr Porter" userId="caeb4aa7-6afb-46a3-a995-19b0c182e2ba" providerId="ADAL" clId="{366FC1A7-ABEC-43E0-BEA2-89D29B753260}" dt="2020-08-23T10:50:21.225" v="559" actId="20577"/>
          <ac:spMkLst>
            <pc:docMk/>
            <pc:sldMk cId="1815665733" sldId="268"/>
            <ac:spMk id="4" creationId="{00000000-0000-0000-0000-000000000000}"/>
          </ac:spMkLst>
        </pc:spChg>
        <pc:picChg chg="add mod">
          <ac:chgData name="Mr Porter" userId="caeb4aa7-6afb-46a3-a995-19b0c182e2ba" providerId="ADAL" clId="{366FC1A7-ABEC-43E0-BEA2-89D29B753260}" dt="2020-08-23T10:51:30.174" v="573" actId="14100"/>
          <ac:picMkLst>
            <pc:docMk/>
            <pc:sldMk cId="1815665733" sldId="268"/>
            <ac:picMk id="4098" creationId="{CB921423-9E3A-4AAF-8260-62D5579029BA}"/>
          </ac:picMkLst>
        </pc:picChg>
      </pc:sldChg>
      <pc:sldChg chg="addSp modSp add mod modAnim">
        <pc:chgData name="Mr Porter" userId="caeb4aa7-6afb-46a3-a995-19b0c182e2ba" providerId="ADAL" clId="{366FC1A7-ABEC-43E0-BEA2-89D29B753260}" dt="2020-08-23T10:57:16.163" v="808"/>
        <pc:sldMkLst>
          <pc:docMk/>
          <pc:sldMk cId="2651802617" sldId="269"/>
        </pc:sldMkLst>
        <pc:spChg chg="mod">
          <ac:chgData name="Mr Porter" userId="caeb4aa7-6afb-46a3-a995-19b0c182e2ba" providerId="ADAL" clId="{366FC1A7-ABEC-43E0-BEA2-89D29B753260}" dt="2020-08-23T10:57:12.033" v="807" actId="403"/>
          <ac:spMkLst>
            <pc:docMk/>
            <pc:sldMk cId="2651802617" sldId="269"/>
            <ac:spMk id="2" creationId="{00000000-0000-0000-0000-000000000000}"/>
          </ac:spMkLst>
        </pc:spChg>
        <pc:spChg chg="mod">
          <ac:chgData name="Mr Porter" userId="caeb4aa7-6afb-46a3-a995-19b0c182e2ba" providerId="ADAL" clId="{366FC1A7-ABEC-43E0-BEA2-89D29B753260}" dt="2020-08-23T10:51:43.303" v="582" actId="20577"/>
          <ac:spMkLst>
            <pc:docMk/>
            <pc:sldMk cId="2651802617" sldId="269"/>
            <ac:spMk id="4" creationId="{00000000-0000-0000-0000-000000000000}"/>
          </ac:spMkLst>
        </pc:spChg>
        <pc:picChg chg="add mod">
          <ac:chgData name="Mr Porter" userId="caeb4aa7-6afb-46a3-a995-19b0c182e2ba" providerId="ADAL" clId="{366FC1A7-ABEC-43E0-BEA2-89D29B753260}" dt="2020-08-23T10:53:49.130" v="714" actId="14100"/>
          <ac:picMkLst>
            <pc:docMk/>
            <pc:sldMk cId="2651802617" sldId="269"/>
            <ac:picMk id="5122" creationId="{230D7CFD-0C36-43CA-A6D9-148519B782F6}"/>
          </ac:picMkLst>
        </pc:picChg>
      </pc:sldChg>
      <pc:sldChg chg="addSp modSp add mod">
        <pc:chgData name="Mr Porter" userId="caeb4aa7-6afb-46a3-a995-19b0c182e2ba" providerId="ADAL" clId="{366FC1A7-ABEC-43E0-BEA2-89D29B753260}" dt="2020-08-23T10:54:54.167" v="752" actId="14100"/>
        <pc:sldMkLst>
          <pc:docMk/>
          <pc:sldMk cId="3675072080" sldId="270"/>
        </pc:sldMkLst>
        <pc:spChg chg="mod">
          <ac:chgData name="Mr Porter" userId="caeb4aa7-6afb-46a3-a995-19b0c182e2ba" providerId="ADAL" clId="{366FC1A7-ABEC-43E0-BEA2-89D29B753260}" dt="2020-08-23T10:54:10.761" v="742" actId="403"/>
          <ac:spMkLst>
            <pc:docMk/>
            <pc:sldMk cId="3675072080" sldId="270"/>
            <ac:spMk id="2" creationId="{00000000-0000-0000-0000-000000000000}"/>
          </ac:spMkLst>
        </pc:spChg>
        <pc:spChg chg="mod">
          <ac:chgData name="Mr Porter" userId="caeb4aa7-6afb-46a3-a995-19b0c182e2ba" providerId="ADAL" clId="{366FC1A7-ABEC-43E0-BEA2-89D29B753260}" dt="2020-08-23T10:53:58.629" v="738" actId="20577"/>
          <ac:spMkLst>
            <pc:docMk/>
            <pc:sldMk cId="3675072080" sldId="270"/>
            <ac:spMk id="4" creationId="{00000000-0000-0000-0000-000000000000}"/>
          </ac:spMkLst>
        </pc:spChg>
        <pc:picChg chg="add mod">
          <ac:chgData name="Mr Porter" userId="caeb4aa7-6afb-46a3-a995-19b0c182e2ba" providerId="ADAL" clId="{366FC1A7-ABEC-43E0-BEA2-89D29B753260}" dt="2020-08-23T10:54:54.167" v="752" actId="14100"/>
          <ac:picMkLst>
            <pc:docMk/>
            <pc:sldMk cId="3675072080" sldId="270"/>
            <ac:picMk id="6146" creationId="{1DCC6567-7410-4F3A-BB44-024989BEBAAE}"/>
          </ac:picMkLst>
        </pc:picChg>
      </pc:sldChg>
      <pc:sldChg chg="addSp modSp add mod">
        <pc:chgData name="Mr Porter" userId="caeb4aa7-6afb-46a3-a995-19b0c182e2ba" providerId="ADAL" clId="{366FC1A7-ABEC-43E0-BEA2-89D29B753260}" dt="2020-08-23T10:55:41.395" v="771" actId="14100"/>
        <pc:sldMkLst>
          <pc:docMk/>
          <pc:sldMk cId="3479119350" sldId="271"/>
        </pc:sldMkLst>
        <pc:spChg chg="mod">
          <ac:chgData name="Mr Porter" userId="caeb4aa7-6afb-46a3-a995-19b0c182e2ba" providerId="ADAL" clId="{366FC1A7-ABEC-43E0-BEA2-89D29B753260}" dt="2020-08-23T10:55:13.273" v="767" actId="403"/>
          <ac:spMkLst>
            <pc:docMk/>
            <pc:sldMk cId="3479119350" sldId="271"/>
            <ac:spMk id="2" creationId="{00000000-0000-0000-0000-000000000000}"/>
          </ac:spMkLst>
        </pc:spChg>
        <pc:spChg chg="mod">
          <ac:chgData name="Mr Porter" userId="caeb4aa7-6afb-46a3-a995-19b0c182e2ba" providerId="ADAL" clId="{366FC1A7-ABEC-43E0-BEA2-89D29B753260}" dt="2020-08-23T10:55:03.064" v="763" actId="20577"/>
          <ac:spMkLst>
            <pc:docMk/>
            <pc:sldMk cId="3479119350" sldId="271"/>
            <ac:spMk id="4" creationId="{00000000-0000-0000-0000-000000000000}"/>
          </ac:spMkLst>
        </pc:spChg>
        <pc:picChg chg="add mod">
          <ac:chgData name="Mr Porter" userId="caeb4aa7-6afb-46a3-a995-19b0c182e2ba" providerId="ADAL" clId="{366FC1A7-ABEC-43E0-BEA2-89D29B753260}" dt="2020-08-23T10:55:41.395" v="771" actId="14100"/>
          <ac:picMkLst>
            <pc:docMk/>
            <pc:sldMk cId="3479119350" sldId="271"/>
            <ac:picMk id="7170" creationId="{43CBE429-BF69-4049-8F18-BBEC2869A4E1}"/>
          </ac:picMkLst>
        </pc:picChg>
      </pc:sldChg>
      <pc:sldChg chg="addSp modSp add mod">
        <pc:chgData name="Mr Porter" userId="caeb4aa7-6afb-46a3-a995-19b0c182e2ba" providerId="ADAL" clId="{366FC1A7-ABEC-43E0-BEA2-89D29B753260}" dt="2020-08-23T10:56:44.997" v="795" actId="14100"/>
        <pc:sldMkLst>
          <pc:docMk/>
          <pc:sldMk cId="1491137677" sldId="272"/>
        </pc:sldMkLst>
        <pc:spChg chg="mod">
          <ac:chgData name="Mr Porter" userId="caeb4aa7-6afb-46a3-a995-19b0c182e2ba" providerId="ADAL" clId="{366FC1A7-ABEC-43E0-BEA2-89D29B753260}" dt="2020-08-23T10:56:06.878" v="790" actId="27636"/>
          <ac:spMkLst>
            <pc:docMk/>
            <pc:sldMk cId="1491137677" sldId="272"/>
            <ac:spMk id="2" creationId="{00000000-0000-0000-0000-000000000000}"/>
          </ac:spMkLst>
        </pc:spChg>
        <pc:spChg chg="mod">
          <ac:chgData name="Mr Porter" userId="caeb4aa7-6afb-46a3-a995-19b0c182e2ba" providerId="ADAL" clId="{366FC1A7-ABEC-43E0-BEA2-89D29B753260}" dt="2020-08-23T10:55:56.425" v="783" actId="20577"/>
          <ac:spMkLst>
            <pc:docMk/>
            <pc:sldMk cId="1491137677" sldId="272"/>
            <ac:spMk id="4" creationId="{00000000-0000-0000-0000-000000000000}"/>
          </ac:spMkLst>
        </pc:spChg>
        <pc:picChg chg="add mod">
          <ac:chgData name="Mr Porter" userId="caeb4aa7-6afb-46a3-a995-19b0c182e2ba" providerId="ADAL" clId="{366FC1A7-ABEC-43E0-BEA2-89D29B753260}" dt="2020-08-23T10:56:44.997" v="795" actId="14100"/>
          <ac:picMkLst>
            <pc:docMk/>
            <pc:sldMk cId="1491137677" sldId="272"/>
            <ac:picMk id="8194" creationId="{5FCFB228-B891-4858-95D9-AFB83B0DE6A5}"/>
          </ac:picMkLst>
        </pc:picChg>
      </pc:sldChg>
      <pc:sldChg chg="addSp modSp add mod modAnim">
        <pc:chgData name="Mr Porter" userId="caeb4aa7-6afb-46a3-a995-19b0c182e2ba" providerId="ADAL" clId="{366FC1A7-ABEC-43E0-BEA2-89D29B753260}" dt="2020-08-23T10:59:15.801" v="949"/>
        <pc:sldMkLst>
          <pc:docMk/>
          <pc:sldMk cId="2552166137" sldId="273"/>
        </pc:sldMkLst>
        <pc:spChg chg="mod">
          <ac:chgData name="Mr Porter" userId="caeb4aa7-6afb-46a3-a995-19b0c182e2ba" providerId="ADAL" clId="{366FC1A7-ABEC-43E0-BEA2-89D29B753260}" dt="2020-08-23T10:59:10.324" v="948" actId="20577"/>
          <ac:spMkLst>
            <pc:docMk/>
            <pc:sldMk cId="2552166137" sldId="273"/>
            <ac:spMk id="2" creationId="{00000000-0000-0000-0000-000000000000}"/>
          </ac:spMkLst>
        </pc:spChg>
        <pc:spChg chg="mod">
          <ac:chgData name="Mr Porter" userId="caeb4aa7-6afb-46a3-a995-19b0c182e2ba" providerId="ADAL" clId="{366FC1A7-ABEC-43E0-BEA2-89D29B753260}" dt="2020-08-23T10:56:57.700" v="804" actId="20577"/>
          <ac:spMkLst>
            <pc:docMk/>
            <pc:sldMk cId="2552166137" sldId="273"/>
            <ac:spMk id="4" creationId="{00000000-0000-0000-0000-000000000000}"/>
          </ac:spMkLst>
        </pc:spChg>
        <pc:picChg chg="add mod">
          <ac:chgData name="Mr Porter" userId="caeb4aa7-6afb-46a3-a995-19b0c182e2ba" providerId="ADAL" clId="{366FC1A7-ABEC-43E0-BEA2-89D29B753260}" dt="2020-08-23T10:57:41.763" v="811" actId="14100"/>
          <ac:picMkLst>
            <pc:docMk/>
            <pc:sldMk cId="2552166137" sldId="273"/>
            <ac:picMk id="9218" creationId="{66108B66-EB5E-49BE-B4F0-9121EEC5009B}"/>
          </ac:picMkLst>
        </pc:picChg>
      </pc:sldChg>
      <pc:sldChg chg="addSp modSp add mod">
        <pc:chgData name="Mr Porter" userId="caeb4aa7-6afb-46a3-a995-19b0c182e2ba" providerId="ADAL" clId="{366FC1A7-ABEC-43E0-BEA2-89D29B753260}" dt="2020-08-23T10:59:44.533" v="967" actId="1076"/>
        <pc:sldMkLst>
          <pc:docMk/>
          <pc:sldMk cId="2547974522" sldId="274"/>
        </pc:sldMkLst>
        <pc:spChg chg="mod">
          <ac:chgData name="Mr Porter" userId="caeb4aa7-6afb-46a3-a995-19b0c182e2ba" providerId="ADAL" clId="{366FC1A7-ABEC-43E0-BEA2-89D29B753260}" dt="2020-08-23T10:59:36.305" v="964" actId="403"/>
          <ac:spMkLst>
            <pc:docMk/>
            <pc:sldMk cId="2547974522" sldId="274"/>
            <ac:spMk id="2" creationId="{00000000-0000-0000-0000-000000000000}"/>
          </ac:spMkLst>
        </pc:spChg>
        <pc:spChg chg="mod">
          <ac:chgData name="Mr Porter" userId="caeb4aa7-6afb-46a3-a995-19b0c182e2ba" providerId="ADAL" clId="{366FC1A7-ABEC-43E0-BEA2-89D29B753260}" dt="2020-08-23T10:59:24.442" v="960" actId="20577"/>
          <ac:spMkLst>
            <pc:docMk/>
            <pc:sldMk cId="2547974522" sldId="274"/>
            <ac:spMk id="4" creationId="{00000000-0000-0000-0000-000000000000}"/>
          </ac:spMkLst>
        </pc:spChg>
        <pc:picChg chg="add mod">
          <ac:chgData name="Mr Porter" userId="caeb4aa7-6afb-46a3-a995-19b0c182e2ba" providerId="ADAL" clId="{366FC1A7-ABEC-43E0-BEA2-89D29B753260}" dt="2020-08-23T10:59:44.533" v="967" actId="1076"/>
          <ac:picMkLst>
            <pc:docMk/>
            <pc:sldMk cId="2547974522" sldId="274"/>
            <ac:picMk id="3" creationId="{56FDF9CC-E9F1-41DD-BC6E-645B05B90E32}"/>
          </ac:picMkLst>
        </pc:picChg>
      </pc:sldChg>
      <pc:sldChg chg="addSp modSp add mod">
        <pc:chgData name="Mr Porter" userId="caeb4aa7-6afb-46a3-a995-19b0c182e2ba" providerId="ADAL" clId="{366FC1A7-ABEC-43E0-BEA2-89D29B753260}" dt="2020-08-23T11:00:39.801" v="987" actId="1076"/>
        <pc:sldMkLst>
          <pc:docMk/>
          <pc:sldMk cId="2218437139" sldId="275"/>
        </pc:sldMkLst>
        <pc:spChg chg="mod">
          <ac:chgData name="Mr Porter" userId="caeb4aa7-6afb-46a3-a995-19b0c182e2ba" providerId="ADAL" clId="{366FC1A7-ABEC-43E0-BEA2-89D29B753260}" dt="2020-08-23T11:00:05.307" v="984" actId="403"/>
          <ac:spMkLst>
            <pc:docMk/>
            <pc:sldMk cId="2218437139" sldId="275"/>
            <ac:spMk id="2" creationId="{00000000-0000-0000-0000-000000000000}"/>
          </ac:spMkLst>
        </pc:spChg>
        <pc:spChg chg="mod">
          <ac:chgData name="Mr Porter" userId="caeb4aa7-6afb-46a3-a995-19b0c182e2ba" providerId="ADAL" clId="{366FC1A7-ABEC-43E0-BEA2-89D29B753260}" dt="2020-08-23T10:59:54.880" v="978" actId="20577"/>
          <ac:spMkLst>
            <pc:docMk/>
            <pc:sldMk cId="2218437139" sldId="275"/>
            <ac:spMk id="4" creationId="{00000000-0000-0000-0000-000000000000}"/>
          </ac:spMkLst>
        </pc:spChg>
        <pc:picChg chg="add mod">
          <ac:chgData name="Mr Porter" userId="caeb4aa7-6afb-46a3-a995-19b0c182e2ba" providerId="ADAL" clId="{366FC1A7-ABEC-43E0-BEA2-89D29B753260}" dt="2020-08-23T11:00:39.801" v="987" actId="1076"/>
          <ac:picMkLst>
            <pc:docMk/>
            <pc:sldMk cId="2218437139" sldId="275"/>
            <ac:picMk id="10242" creationId="{2BFF11AD-9D21-44A0-8AC9-A0571F50BF88}"/>
          </ac:picMkLst>
        </pc:picChg>
      </pc:sldChg>
      <pc:sldChg chg="addSp modSp add mod">
        <pc:chgData name="Mr Porter" userId="caeb4aa7-6afb-46a3-a995-19b0c182e2ba" providerId="ADAL" clId="{366FC1A7-ABEC-43E0-BEA2-89D29B753260}" dt="2020-08-23T11:01:49.907" v="1018" actId="1076"/>
        <pc:sldMkLst>
          <pc:docMk/>
          <pc:sldMk cId="459930118" sldId="276"/>
        </pc:sldMkLst>
        <pc:spChg chg="mod">
          <ac:chgData name="Mr Porter" userId="caeb4aa7-6afb-46a3-a995-19b0c182e2ba" providerId="ADAL" clId="{366FC1A7-ABEC-43E0-BEA2-89D29B753260}" dt="2020-08-23T11:01:06.777" v="1009"/>
          <ac:spMkLst>
            <pc:docMk/>
            <pc:sldMk cId="459930118" sldId="276"/>
            <ac:spMk id="2" creationId="{00000000-0000-0000-0000-000000000000}"/>
          </ac:spMkLst>
        </pc:spChg>
        <pc:spChg chg="mod">
          <ac:chgData name="Mr Porter" userId="caeb4aa7-6afb-46a3-a995-19b0c182e2ba" providerId="ADAL" clId="{366FC1A7-ABEC-43E0-BEA2-89D29B753260}" dt="2020-08-23T11:00:59.575" v="1008" actId="404"/>
          <ac:spMkLst>
            <pc:docMk/>
            <pc:sldMk cId="459930118" sldId="276"/>
            <ac:spMk id="4" creationId="{00000000-0000-0000-0000-000000000000}"/>
          </ac:spMkLst>
        </pc:spChg>
        <pc:picChg chg="add mod">
          <ac:chgData name="Mr Porter" userId="caeb4aa7-6afb-46a3-a995-19b0c182e2ba" providerId="ADAL" clId="{366FC1A7-ABEC-43E0-BEA2-89D29B753260}" dt="2020-08-23T11:01:49.907" v="1018" actId="1076"/>
          <ac:picMkLst>
            <pc:docMk/>
            <pc:sldMk cId="459930118" sldId="276"/>
            <ac:picMk id="11266" creationId="{1682E6C3-14FC-40A2-B611-2D38FDE9F959}"/>
          </ac:picMkLst>
        </pc:picChg>
      </pc:sldChg>
      <pc:sldChg chg="addSp modSp add mod">
        <pc:chgData name="Mr Porter" userId="caeb4aa7-6afb-46a3-a995-19b0c182e2ba" providerId="ADAL" clId="{366FC1A7-ABEC-43E0-BEA2-89D29B753260}" dt="2020-08-23T11:05:35.878" v="1412" actId="1076"/>
        <pc:sldMkLst>
          <pc:docMk/>
          <pc:sldMk cId="1139307453" sldId="277"/>
        </pc:sldMkLst>
        <pc:spChg chg="mod">
          <ac:chgData name="Mr Porter" userId="caeb4aa7-6afb-46a3-a995-19b0c182e2ba" providerId="ADAL" clId="{366FC1A7-ABEC-43E0-BEA2-89D29B753260}" dt="2020-08-23T11:05:13.983" v="1407" actId="20577"/>
          <ac:spMkLst>
            <pc:docMk/>
            <pc:sldMk cId="1139307453" sldId="277"/>
            <ac:spMk id="2" creationId="{00000000-0000-0000-0000-000000000000}"/>
          </ac:spMkLst>
        </pc:spChg>
        <pc:spChg chg="mod">
          <ac:chgData name="Mr Porter" userId="caeb4aa7-6afb-46a3-a995-19b0c182e2ba" providerId="ADAL" clId="{366FC1A7-ABEC-43E0-BEA2-89D29B753260}" dt="2020-08-23T11:03:11.571" v="1026" actId="404"/>
          <ac:spMkLst>
            <pc:docMk/>
            <pc:sldMk cId="1139307453" sldId="277"/>
            <ac:spMk id="4" creationId="{00000000-0000-0000-0000-000000000000}"/>
          </ac:spMkLst>
        </pc:spChg>
        <pc:picChg chg="add mod">
          <ac:chgData name="Mr Porter" userId="caeb4aa7-6afb-46a3-a995-19b0c182e2ba" providerId="ADAL" clId="{366FC1A7-ABEC-43E0-BEA2-89D29B753260}" dt="2020-08-23T11:05:35.878" v="1412" actId="1076"/>
          <ac:picMkLst>
            <pc:docMk/>
            <pc:sldMk cId="1139307453" sldId="277"/>
            <ac:picMk id="12290" creationId="{BBE5B5E6-4D2E-406D-B769-5C0D645B0AEC}"/>
          </ac:picMkLst>
        </pc:picChg>
      </pc:sldChg>
      <pc:sldChg chg="addSp delSp modSp add mod modClrScheme delDesignElem chgLayout">
        <pc:chgData name="Mr Porter" userId="caeb4aa7-6afb-46a3-a995-19b0c182e2ba" providerId="ADAL" clId="{366FC1A7-ABEC-43E0-BEA2-89D29B753260}" dt="2020-08-23T11:07:59.611" v="1537" actId="1076"/>
        <pc:sldMkLst>
          <pc:docMk/>
          <pc:sldMk cId="1389045265" sldId="278"/>
        </pc:sldMkLst>
        <pc:spChg chg="mod ord">
          <ac:chgData name="Mr Porter" userId="caeb4aa7-6afb-46a3-a995-19b0c182e2ba" providerId="ADAL" clId="{366FC1A7-ABEC-43E0-BEA2-89D29B753260}" dt="2020-08-23T11:07:54.221" v="1535" actId="1076"/>
          <ac:spMkLst>
            <pc:docMk/>
            <pc:sldMk cId="1389045265" sldId="278"/>
            <ac:spMk id="2" creationId="{00000000-0000-0000-0000-000000000000}"/>
          </ac:spMkLst>
        </pc:spChg>
        <pc:spChg chg="mod ord">
          <ac:chgData name="Mr Porter" userId="caeb4aa7-6afb-46a3-a995-19b0c182e2ba" providerId="ADAL" clId="{366FC1A7-ABEC-43E0-BEA2-89D29B753260}" dt="2020-08-23T11:07:50.596" v="1534" actId="207"/>
          <ac:spMkLst>
            <pc:docMk/>
            <pc:sldMk cId="1389045265" sldId="278"/>
            <ac:spMk id="4" creationId="{00000000-0000-0000-0000-000000000000}"/>
          </ac:spMkLst>
        </pc:spChg>
        <pc:spChg chg="mod">
          <ac:chgData name="Mr Porter" userId="caeb4aa7-6afb-46a3-a995-19b0c182e2ba" providerId="ADAL" clId="{366FC1A7-ABEC-43E0-BEA2-89D29B753260}" dt="2020-08-23T11:07:09.336" v="1528" actId="1076"/>
          <ac:spMkLst>
            <pc:docMk/>
            <pc:sldMk cId="1389045265" sldId="278"/>
            <ac:spMk id="7" creationId="{E79AD7C8-221B-419A-AC38-AACA38B229F4}"/>
          </ac:spMkLst>
        </pc:spChg>
        <pc:spChg chg="mod">
          <ac:chgData name="Mr Porter" userId="caeb4aa7-6afb-46a3-a995-19b0c182e2ba" providerId="ADAL" clId="{366FC1A7-ABEC-43E0-BEA2-89D29B753260}" dt="2020-08-23T11:07:09.336" v="1528" actId="1076"/>
          <ac:spMkLst>
            <pc:docMk/>
            <pc:sldMk cId="1389045265" sldId="278"/>
            <ac:spMk id="8" creationId="{9781CE85-29CC-424B-BEBC-2C249123DFD3}"/>
          </ac:spMkLst>
        </pc:spChg>
        <pc:spChg chg="mod">
          <ac:chgData name="Mr Porter" userId="caeb4aa7-6afb-46a3-a995-19b0c182e2ba" providerId="ADAL" clId="{366FC1A7-ABEC-43E0-BEA2-89D29B753260}" dt="2020-08-23T11:07:09.336" v="1528" actId="1076"/>
          <ac:spMkLst>
            <pc:docMk/>
            <pc:sldMk cId="1389045265" sldId="278"/>
            <ac:spMk id="9" creationId="{3F122684-8FAD-4202-A043-45094CC1BB90}"/>
          </ac:spMkLst>
        </pc:spChg>
        <pc:spChg chg="mod">
          <ac:chgData name="Mr Porter" userId="caeb4aa7-6afb-46a3-a995-19b0c182e2ba" providerId="ADAL" clId="{366FC1A7-ABEC-43E0-BEA2-89D29B753260}" dt="2020-08-23T11:07:09.336" v="1528" actId="1076"/>
          <ac:spMkLst>
            <pc:docMk/>
            <pc:sldMk cId="1389045265" sldId="278"/>
            <ac:spMk id="10" creationId="{AA87EB86-086C-4F2B-9AF0-74C80C011236}"/>
          </ac:spMkLst>
        </pc:spChg>
        <pc:spChg chg="mod">
          <ac:chgData name="Mr Porter" userId="caeb4aa7-6afb-46a3-a995-19b0c182e2ba" providerId="ADAL" clId="{366FC1A7-ABEC-43E0-BEA2-89D29B753260}" dt="2020-08-23T11:07:09.336" v="1528" actId="1076"/>
          <ac:spMkLst>
            <pc:docMk/>
            <pc:sldMk cId="1389045265" sldId="278"/>
            <ac:spMk id="11" creationId="{E4E50E9F-A77E-4C81-AFDA-D3362C1211C9}"/>
          </ac:spMkLst>
        </pc:spChg>
        <pc:spChg chg="mod">
          <ac:chgData name="Mr Porter" userId="caeb4aa7-6afb-46a3-a995-19b0c182e2ba" providerId="ADAL" clId="{366FC1A7-ABEC-43E0-BEA2-89D29B753260}" dt="2020-08-23T11:07:09.336" v="1528" actId="1076"/>
          <ac:spMkLst>
            <pc:docMk/>
            <pc:sldMk cId="1389045265" sldId="278"/>
            <ac:spMk id="12" creationId="{F41037DF-8BA5-43B3-8192-65E31E3BA63A}"/>
          </ac:spMkLst>
        </pc:spChg>
        <pc:spChg chg="mod">
          <ac:chgData name="Mr Porter" userId="caeb4aa7-6afb-46a3-a995-19b0c182e2ba" providerId="ADAL" clId="{366FC1A7-ABEC-43E0-BEA2-89D29B753260}" dt="2020-08-23T11:07:09.336" v="1528" actId="1076"/>
          <ac:spMkLst>
            <pc:docMk/>
            <pc:sldMk cId="1389045265" sldId="278"/>
            <ac:spMk id="13" creationId="{761983C2-C38C-4DBE-974E-EABEB4197648}"/>
          </ac:spMkLst>
        </pc:spChg>
        <pc:spChg chg="mod">
          <ac:chgData name="Mr Porter" userId="caeb4aa7-6afb-46a3-a995-19b0c182e2ba" providerId="ADAL" clId="{366FC1A7-ABEC-43E0-BEA2-89D29B753260}" dt="2020-08-23T11:07:09.336" v="1528" actId="1076"/>
          <ac:spMkLst>
            <pc:docMk/>
            <pc:sldMk cId="1389045265" sldId="278"/>
            <ac:spMk id="14" creationId="{973A1E8C-29E3-431D-80D3-779D4F2ECFC5}"/>
          </ac:spMkLst>
        </pc:spChg>
        <pc:spChg chg="mod">
          <ac:chgData name="Mr Porter" userId="caeb4aa7-6afb-46a3-a995-19b0c182e2ba" providerId="ADAL" clId="{366FC1A7-ABEC-43E0-BEA2-89D29B753260}" dt="2020-08-23T11:07:09.336" v="1528" actId="1076"/>
          <ac:spMkLst>
            <pc:docMk/>
            <pc:sldMk cId="1389045265" sldId="278"/>
            <ac:spMk id="15" creationId="{1872D1BB-92DD-42F7-92D0-1C7D908CFA7E}"/>
          </ac:spMkLst>
        </pc:spChg>
        <pc:spChg chg="mod">
          <ac:chgData name="Mr Porter" userId="caeb4aa7-6afb-46a3-a995-19b0c182e2ba" providerId="ADAL" clId="{366FC1A7-ABEC-43E0-BEA2-89D29B753260}" dt="2020-08-23T11:07:09.336" v="1528" actId="1076"/>
          <ac:spMkLst>
            <pc:docMk/>
            <pc:sldMk cId="1389045265" sldId="278"/>
            <ac:spMk id="16" creationId="{F3563341-FE79-4F93-A685-5BE870BEAD09}"/>
          </ac:spMkLst>
        </pc:spChg>
        <pc:spChg chg="mod">
          <ac:chgData name="Mr Porter" userId="caeb4aa7-6afb-46a3-a995-19b0c182e2ba" providerId="ADAL" clId="{366FC1A7-ABEC-43E0-BEA2-89D29B753260}" dt="2020-08-23T11:07:59.611" v="1537" actId="1076"/>
          <ac:spMkLst>
            <pc:docMk/>
            <pc:sldMk cId="1389045265" sldId="278"/>
            <ac:spMk id="18" creationId="{39071CE2-350B-426E-8A75-FF14B2F9841D}"/>
          </ac:spMkLst>
        </pc:spChg>
        <pc:spChg chg="mod">
          <ac:chgData name="Mr Porter" userId="caeb4aa7-6afb-46a3-a995-19b0c182e2ba" providerId="ADAL" clId="{366FC1A7-ABEC-43E0-BEA2-89D29B753260}" dt="2020-08-23T11:07:59.611" v="1537" actId="1076"/>
          <ac:spMkLst>
            <pc:docMk/>
            <pc:sldMk cId="1389045265" sldId="278"/>
            <ac:spMk id="19" creationId="{40FFB741-1AB0-4798-8F99-6B923C3E9D43}"/>
          </ac:spMkLst>
        </pc:spChg>
        <pc:spChg chg="mod">
          <ac:chgData name="Mr Porter" userId="caeb4aa7-6afb-46a3-a995-19b0c182e2ba" providerId="ADAL" clId="{366FC1A7-ABEC-43E0-BEA2-89D29B753260}" dt="2020-08-23T11:07:59.611" v="1537" actId="1076"/>
          <ac:spMkLst>
            <pc:docMk/>
            <pc:sldMk cId="1389045265" sldId="278"/>
            <ac:spMk id="20" creationId="{8F961466-7136-4B17-9B9B-EA1B82E4DBFE}"/>
          </ac:spMkLst>
        </pc:spChg>
        <pc:spChg chg="mod">
          <ac:chgData name="Mr Porter" userId="caeb4aa7-6afb-46a3-a995-19b0c182e2ba" providerId="ADAL" clId="{366FC1A7-ABEC-43E0-BEA2-89D29B753260}" dt="2020-08-23T11:07:59.611" v="1537" actId="1076"/>
          <ac:spMkLst>
            <pc:docMk/>
            <pc:sldMk cId="1389045265" sldId="278"/>
            <ac:spMk id="21" creationId="{B567E072-D4E9-4EC0-B4B4-A360AB3E8FB6}"/>
          </ac:spMkLst>
        </pc:spChg>
        <pc:spChg chg="mod">
          <ac:chgData name="Mr Porter" userId="caeb4aa7-6afb-46a3-a995-19b0c182e2ba" providerId="ADAL" clId="{366FC1A7-ABEC-43E0-BEA2-89D29B753260}" dt="2020-08-23T11:07:59.611" v="1537" actId="1076"/>
          <ac:spMkLst>
            <pc:docMk/>
            <pc:sldMk cId="1389045265" sldId="278"/>
            <ac:spMk id="22" creationId="{8FA39C5C-1E17-4B68-8F76-60C0EC4D04F1}"/>
          </ac:spMkLst>
        </pc:spChg>
        <pc:spChg chg="mod">
          <ac:chgData name="Mr Porter" userId="caeb4aa7-6afb-46a3-a995-19b0c182e2ba" providerId="ADAL" clId="{366FC1A7-ABEC-43E0-BEA2-89D29B753260}" dt="2020-08-23T11:07:59.611" v="1537" actId="1076"/>
          <ac:spMkLst>
            <pc:docMk/>
            <pc:sldMk cId="1389045265" sldId="278"/>
            <ac:spMk id="23" creationId="{A8C98435-44F3-42E1-9F65-5A81667BE738}"/>
          </ac:spMkLst>
        </pc:spChg>
        <pc:spChg chg="mod">
          <ac:chgData name="Mr Porter" userId="caeb4aa7-6afb-46a3-a995-19b0c182e2ba" providerId="ADAL" clId="{366FC1A7-ABEC-43E0-BEA2-89D29B753260}" dt="2020-08-23T11:07:59.611" v="1537" actId="1076"/>
          <ac:spMkLst>
            <pc:docMk/>
            <pc:sldMk cId="1389045265" sldId="278"/>
            <ac:spMk id="24" creationId="{EBB2E027-F07B-4E5A-A3EA-100E3018E74F}"/>
          </ac:spMkLst>
        </pc:spChg>
        <pc:spChg chg="mod">
          <ac:chgData name="Mr Porter" userId="caeb4aa7-6afb-46a3-a995-19b0c182e2ba" providerId="ADAL" clId="{366FC1A7-ABEC-43E0-BEA2-89D29B753260}" dt="2020-08-23T11:07:59.611" v="1537" actId="1076"/>
          <ac:spMkLst>
            <pc:docMk/>
            <pc:sldMk cId="1389045265" sldId="278"/>
            <ac:spMk id="25" creationId="{2FBF5877-3B63-4F8F-B4B6-4038AC97A2BE}"/>
          </ac:spMkLst>
        </pc:spChg>
        <pc:spChg chg="mod">
          <ac:chgData name="Mr Porter" userId="caeb4aa7-6afb-46a3-a995-19b0c182e2ba" providerId="ADAL" clId="{366FC1A7-ABEC-43E0-BEA2-89D29B753260}" dt="2020-08-23T11:07:59.611" v="1537" actId="1076"/>
          <ac:spMkLst>
            <pc:docMk/>
            <pc:sldMk cId="1389045265" sldId="278"/>
            <ac:spMk id="26" creationId="{5BF03767-FDA2-4CC6-BCA4-4B12611A0AE8}"/>
          </ac:spMkLst>
        </pc:spChg>
        <pc:spChg chg="mod">
          <ac:chgData name="Mr Porter" userId="caeb4aa7-6afb-46a3-a995-19b0c182e2ba" providerId="ADAL" clId="{366FC1A7-ABEC-43E0-BEA2-89D29B753260}" dt="2020-08-23T11:07:59.611" v="1537" actId="1076"/>
          <ac:spMkLst>
            <pc:docMk/>
            <pc:sldMk cId="1389045265" sldId="278"/>
            <ac:spMk id="27" creationId="{ED25D7AE-76D3-4A65-B5AF-8189E8C7CC08}"/>
          </ac:spMkLst>
        </pc:spChg>
        <pc:spChg chg="del">
          <ac:chgData name="Mr Porter" userId="caeb4aa7-6afb-46a3-a995-19b0c182e2ba" providerId="ADAL" clId="{366FC1A7-ABEC-43E0-BEA2-89D29B753260}" dt="2020-08-23T11:07:43.344" v="1533" actId="700"/>
          <ac:spMkLst>
            <pc:docMk/>
            <pc:sldMk cId="1389045265" sldId="278"/>
            <ac:spMk id="71" creationId="{4FAE1107-CEC3-4041-8BAA-CDB6F6759B35}"/>
          </ac:spMkLst>
        </pc:spChg>
        <pc:grpChg chg="add del mod">
          <ac:chgData name="Mr Porter" userId="caeb4aa7-6afb-46a3-a995-19b0c182e2ba" providerId="ADAL" clId="{366FC1A7-ABEC-43E0-BEA2-89D29B753260}" dt="2020-08-23T11:07:16.610" v="1529" actId="478"/>
          <ac:grpSpMkLst>
            <pc:docMk/>
            <pc:sldMk cId="1389045265" sldId="278"/>
            <ac:grpSpMk id="6" creationId="{EE8957FB-22CB-4097-A3C7-ACD29E6077D2}"/>
          </ac:grpSpMkLst>
        </pc:grpChg>
        <pc:grpChg chg="add mod">
          <ac:chgData name="Mr Porter" userId="caeb4aa7-6afb-46a3-a995-19b0c182e2ba" providerId="ADAL" clId="{366FC1A7-ABEC-43E0-BEA2-89D29B753260}" dt="2020-08-23T11:07:59.611" v="1537" actId="1076"/>
          <ac:grpSpMkLst>
            <pc:docMk/>
            <pc:sldMk cId="1389045265" sldId="278"/>
            <ac:grpSpMk id="17" creationId="{04B80442-D7C1-47EC-AE30-C1A89C624B99}"/>
          </ac:grpSpMkLst>
        </pc:grpChg>
        <pc:cxnChg chg="del">
          <ac:chgData name="Mr Porter" userId="caeb4aa7-6afb-46a3-a995-19b0c182e2ba" providerId="ADAL" clId="{366FC1A7-ABEC-43E0-BEA2-89D29B753260}" dt="2020-08-23T11:07:43.344" v="1533" actId="700"/>
          <ac:cxnSpMkLst>
            <pc:docMk/>
            <pc:sldMk cId="1389045265" sldId="278"/>
            <ac:cxnSpMk id="73" creationId="{1AEA88FB-F5DD-45CE-AAE1-7B33D0ABDD25}"/>
          </ac:cxnSpMkLst>
        </pc:cxnChg>
      </pc:sldChg>
      <pc:sldChg chg="addSp modSp add mod">
        <pc:chgData name="Mr Porter" userId="caeb4aa7-6afb-46a3-a995-19b0c182e2ba" providerId="ADAL" clId="{366FC1A7-ABEC-43E0-BEA2-89D29B753260}" dt="2020-08-23T11:09:10.098" v="1555" actId="14100"/>
        <pc:sldMkLst>
          <pc:docMk/>
          <pc:sldMk cId="1676445460" sldId="279"/>
        </pc:sldMkLst>
        <pc:spChg chg="mod">
          <ac:chgData name="Mr Porter" userId="caeb4aa7-6afb-46a3-a995-19b0c182e2ba" providerId="ADAL" clId="{366FC1A7-ABEC-43E0-BEA2-89D29B753260}" dt="2020-08-23T11:08:16.414" v="1549"/>
          <ac:spMkLst>
            <pc:docMk/>
            <pc:sldMk cId="1676445460" sldId="279"/>
            <ac:spMk id="2" creationId="{00000000-0000-0000-0000-000000000000}"/>
          </ac:spMkLst>
        </pc:spChg>
        <pc:spChg chg="mod">
          <ac:chgData name="Mr Porter" userId="caeb4aa7-6afb-46a3-a995-19b0c182e2ba" providerId="ADAL" clId="{366FC1A7-ABEC-43E0-BEA2-89D29B753260}" dt="2020-08-23T11:08:08.751" v="1548" actId="20577"/>
          <ac:spMkLst>
            <pc:docMk/>
            <pc:sldMk cId="1676445460" sldId="279"/>
            <ac:spMk id="4" creationId="{00000000-0000-0000-0000-000000000000}"/>
          </ac:spMkLst>
        </pc:spChg>
        <pc:picChg chg="add mod">
          <ac:chgData name="Mr Porter" userId="caeb4aa7-6afb-46a3-a995-19b0c182e2ba" providerId="ADAL" clId="{366FC1A7-ABEC-43E0-BEA2-89D29B753260}" dt="2020-08-23T11:09:10.098" v="1555" actId="14100"/>
          <ac:picMkLst>
            <pc:docMk/>
            <pc:sldMk cId="1676445460" sldId="279"/>
            <ac:picMk id="14338" creationId="{580AC647-0CB9-468E-BA7D-68670FCB0D0E}"/>
          </ac:picMkLst>
        </pc:picChg>
      </pc:sldChg>
      <pc:sldChg chg="addSp modSp add mod">
        <pc:chgData name="Mr Porter" userId="caeb4aa7-6afb-46a3-a995-19b0c182e2ba" providerId="ADAL" clId="{366FC1A7-ABEC-43E0-BEA2-89D29B753260}" dt="2020-08-23T11:10:12.184" v="1571" actId="14100"/>
        <pc:sldMkLst>
          <pc:docMk/>
          <pc:sldMk cId="2777406523" sldId="280"/>
        </pc:sldMkLst>
        <pc:spChg chg="mod">
          <ac:chgData name="Mr Porter" userId="caeb4aa7-6afb-46a3-a995-19b0c182e2ba" providerId="ADAL" clId="{366FC1A7-ABEC-43E0-BEA2-89D29B753260}" dt="2020-08-23T11:09:25.805" v="1557"/>
          <ac:spMkLst>
            <pc:docMk/>
            <pc:sldMk cId="2777406523" sldId="280"/>
            <ac:spMk id="2" creationId="{00000000-0000-0000-0000-000000000000}"/>
          </ac:spMkLst>
        </pc:spChg>
        <pc:spChg chg="mod">
          <ac:chgData name="Mr Porter" userId="caeb4aa7-6afb-46a3-a995-19b0c182e2ba" providerId="ADAL" clId="{366FC1A7-ABEC-43E0-BEA2-89D29B753260}" dt="2020-08-23T11:09:29.227" v="1567" actId="20577"/>
          <ac:spMkLst>
            <pc:docMk/>
            <pc:sldMk cId="2777406523" sldId="280"/>
            <ac:spMk id="4" creationId="{00000000-0000-0000-0000-000000000000}"/>
          </ac:spMkLst>
        </pc:spChg>
        <pc:picChg chg="add mod">
          <ac:chgData name="Mr Porter" userId="caeb4aa7-6afb-46a3-a995-19b0c182e2ba" providerId="ADAL" clId="{366FC1A7-ABEC-43E0-BEA2-89D29B753260}" dt="2020-08-23T11:10:12.184" v="1571" actId="14100"/>
          <ac:picMkLst>
            <pc:docMk/>
            <pc:sldMk cId="2777406523" sldId="280"/>
            <ac:picMk id="15362" creationId="{AAA7FA69-1E49-4713-81E4-4537210EEB84}"/>
          </ac:picMkLst>
        </pc:picChg>
      </pc:sldChg>
      <pc:sldChg chg="addSp modSp add mod">
        <pc:chgData name="Mr Porter" userId="caeb4aa7-6afb-46a3-a995-19b0c182e2ba" providerId="ADAL" clId="{366FC1A7-ABEC-43E0-BEA2-89D29B753260}" dt="2020-08-23T11:11:53.059" v="1618" actId="14100"/>
        <pc:sldMkLst>
          <pc:docMk/>
          <pc:sldMk cId="1570510554" sldId="281"/>
        </pc:sldMkLst>
        <pc:spChg chg="mod">
          <ac:chgData name="Mr Porter" userId="caeb4aa7-6afb-46a3-a995-19b0c182e2ba" providerId="ADAL" clId="{366FC1A7-ABEC-43E0-BEA2-89D29B753260}" dt="2020-08-23T11:10:57.302" v="1614" actId="20577"/>
          <ac:spMkLst>
            <pc:docMk/>
            <pc:sldMk cId="1570510554" sldId="281"/>
            <ac:spMk id="2" creationId="{00000000-0000-0000-0000-000000000000}"/>
          </ac:spMkLst>
        </pc:spChg>
        <pc:spChg chg="mod">
          <ac:chgData name="Mr Porter" userId="caeb4aa7-6afb-46a3-a995-19b0c182e2ba" providerId="ADAL" clId="{366FC1A7-ABEC-43E0-BEA2-89D29B753260}" dt="2020-08-23T11:10:22.709" v="1583" actId="20577"/>
          <ac:spMkLst>
            <pc:docMk/>
            <pc:sldMk cId="1570510554" sldId="281"/>
            <ac:spMk id="4" creationId="{00000000-0000-0000-0000-000000000000}"/>
          </ac:spMkLst>
        </pc:spChg>
        <pc:picChg chg="add mod">
          <ac:chgData name="Mr Porter" userId="caeb4aa7-6afb-46a3-a995-19b0c182e2ba" providerId="ADAL" clId="{366FC1A7-ABEC-43E0-BEA2-89D29B753260}" dt="2020-08-23T11:11:53.059" v="1618" actId="14100"/>
          <ac:picMkLst>
            <pc:docMk/>
            <pc:sldMk cId="1570510554" sldId="281"/>
            <ac:picMk id="16386" creationId="{1CE2E06A-D464-4CFA-9FAF-164297D3B961}"/>
          </ac:picMkLst>
        </pc:picChg>
      </pc:sldChg>
      <pc:sldChg chg="addSp delSp modSp add mod">
        <pc:chgData name="Mr Porter" userId="caeb4aa7-6afb-46a3-a995-19b0c182e2ba" providerId="ADAL" clId="{366FC1A7-ABEC-43E0-BEA2-89D29B753260}" dt="2020-08-23T11:14:33.160" v="1675" actId="14100"/>
        <pc:sldMkLst>
          <pc:docMk/>
          <pc:sldMk cId="23417988" sldId="282"/>
        </pc:sldMkLst>
        <pc:spChg chg="mod">
          <ac:chgData name="Mr Porter" userId="caeb4aa7-6afb-46a3-a995-19b0c182e2ba" providerId="ADAL" clId="{366FC1A7-ABEC-43E0-BEA2-89D29B753260}" dt="2020-08-23T11:13:05.799" v="1666" actId="403"/>
          <ac:spMkLst>
            <pc:docMk/>
            <pc:sldMk cId="23417988" sldId="282"/>
            <ac:spMk id="2" creationId="{00000000-0000-0000-0000-000000000000}"/>
          </ac:spMkLst>
        </pc:spChg>
        <pc:spChg chg="mod">
          <ac:chgData name="Mr Porter" userId="caeb4aa7-6afb-46a3-a995-19b0c182e2ba" providerId="ADAL" clId="{366FC1A7-ABEC-43E0-BEA2-89D29B753260}" dt="2020-08-23T11:12:00.542" v="1625" actId="20577"/>
          <ac:spMkLst>
            <pc:docMk/>
            <pc:sldMk cId="23417988" sldId="282"/>
            <ac:spMk id="4" creationId="{00000000-0000-0000-0000-000000000000}"/>
          </ac:spMkLst>
        </pc:spChg>
        <pc:picChg chg="add del mod">
          <ac:chgData name="Mr Porter" userId="caeb4aa7-6afb-46a3-a995-19b0c182e2ba" providerId="ADAL" clId="{366FC1A7-ABEC-43E0-BEA2-89D29B753260}" dt="2020-08-23T11:14:28.300" v="1672" actId="478"/>
          <ac:picMkLst>
            <pc:docMk/>
            <pc:sldMk cId="23417988" sldId="282"/>
            <ac:picMk id="3" creationId="{156936FB-ED7D-46D3-AAAD-5E4AE0B80BBC}"/>
          </ac:picMkLst>
        </pc:picChg>
        <pc:picChg chg="add mod">
          <ac:chgData name="Mr Porter" userId="caeb4aa7-6afb-46a3-a995-19b0c182e2ba" providerId="ADAL" clId="{366FC1A7-ABEC-43E0-BEA2-89D29B753260}" dt="2020-08-23T11:14:33.160" v="1675" actId="14100"/>
          <ac:picMkLst>
            <pc:docMk/>
            <pc:sldMk cId="23417988" sldId="282"/>
            <ac:picMk id="17410" creationId="{9D49529D-C27D-47A3-A8D7-60D8AF6194A5}"/>
          </ac:picMkLst>
        </pc:picChg>
      </pc:sldChg>
      <pc:sldChg chg="addSp modSp add mod">
        <pc:chgData name="Mr Porter" userId="caeb4aa7-6afb-46a3-a995-19b0c182e2ba" providerId="ADAL" clId="{366FC1A7-ABEC-43E0-BEA2-89D29B753260}" dt="2020-08-23T11:16:58.569" v="1741" actId="20577"/>
        <pc:sldMkLst>
          <pc:docMk/>
          <pc:sldMk cId="1414409142" sldId="283"/>
        </pc:sldMkLst>
        <pc:spChg chg="mod">
          <ac:chgData name="Mr Porter" userId="caeb4aa7-6afb-46a3-a995-19b0c182e2ba" providerId="ADAL" clId="{366FC1A7-ABEC-43E0-BEA2-89D29B753260}" dt="2020-08-23T11:16:58.569" v="1741" actId="20577"/>
          <ac:spMkLst>
            <pc:docMk/>
            <pc:sldMk cId="1414409142" sldId="283"/>
            <ac:spMk id="2" creationId="{00000000-0000-0000-0000-000000000000}"/>
          </ac:spMkLst>
        </pc:spChg>
        <pc:spChg chg="mod">
          <ac:chgData name="Mr Porter" userId="caeb4aa7-6afb-46a3-a995-19b0c182e2ba" providerId="ADAL" clId="{366FC1A7-ABEC-43E0-BEA2-89D29B753260}" dt="2020-08-23T11:16:34.517" v="1729" actId="20577"/>
          <ac:spMkLst>
            <pc:docMk/>
            <pc:sldMk cId="1414409142" sldId="283"/>
            <ac:spMk id="4" creationId="{00000000-0000-0000-0000-000000000000}"/>
          </ac:spMkLst>
        </pc:spChg>
        <pc:picChg chg="add mod">
          <ac:chgData name="Mr Porter" userId="caeb4aa7-6afb-46a3-a995-19b0c182e2ba" providerId="ADAL" clId="{366FC1A7-ABEC-43E0-BEA2-89D29B753260}" dt="2020-08-23T11:15:26.376" v="1692" actId="14100"/>
          <ac:picMkLst>
            <pc:docMk/>
            <pc:sldMk cId="1414409142" sldId="283"/>
            <ac:picMk id="3" creationId="{86698DE6-1829-4773-B422-4B7BCAC54805}"/>
          </ac:picMkLst>
        </pc:picChg>
      </pc:sldChg>
      <pc:sldChg chg="addSp modSp add mod">
        <pc:chgData name="Mr Porter" userId="caeb4aa7-6afb-46a3-a995-19b0c182e2ba" providerId="ADAL" clId="{366FC1A7-ABEC-43E0-BEA2-89D29B753260}" dt="2020-08-23T11:06:40.235" v="1516" actId="1076"/>
        <pc:sldMkLst>
          <pc:docMk/>
          <pc:sldMk cId="355634360" sldId="284"/>
        </pc:sldMkLst>
        <pc:spChg chg="mod">
          <ac:chgData name="Mr Porter" userId="caeb4aa7-6afb-46a3-a995-19b0c182e2ba" providerId="ADAL" clId="{366FC1A7-ABEC-43E0-BEA2-89D29B753260}" dt="2020-08-23T11:06:23.289" v="1512" actId="113"/>
          <ac:spMkLst>
            <pc:docMk/>
            <pc:sldMk cId="355634360" sldId="284"/>
            <ac:spMk id="2" creationId="{00000000-0000-0000-0000-000000000000}"/>
          </ac:spMkLst>
        </pc:spChg>
        <pc:picChg chg="add mod">
          <ac:chgData name="Mr Porter" userId="caeb4aa7-6afb-46a3-a995-19b0c182e2ba" providerId="ADAL" clId="{366FC1A7-ABEC-43E0-BEA2-89D29B753260}" dt="2020-08-23T11:06:40.235" v="1516" actId="1076"/>
          <ac:picMkLst>
            <pc:docMk/>
            <pc:sldMk cId="355634360" sldId="284"/>
            <ac:picMk id="13314" creationId="{240ADD2C-9F39-4921-BF0E-5490E632F076}"/>
          </ac:picMkLst>
        </pc:picChg>
      </pc:sldChg>
      <pc:sldChg chg="add del">
        <pc:chgData name="Mr Porter" userId="caeb4aa7-6afb-46a3-a995-19b0c182e2ba" providerId="ADAL" clId="{366FC1A7-ABEC-43E0-BEA2-89D29B753260}" dt="2020-08-23T11:16:20.628" v="1718" actId="47"/>
        <pc:sldMkLst>
          <pc:docMk/>
          <pc:sldMk cId="519222416" sldId="285"/>
        </pc:sldMkLst>
      </pc:sldChg>
      <pc:sldChg chg="addSp delSp modSp add mod">
        <pc:chgData name="Mr Porter" userId="caeb4aa7-6afb-46a3-a995-19b0c182e2ba" providerId="ADAL" clId="{366FC1A7-ABEC-43E0-BEA2-89D29B753260}" dt="2020-08-23T11:16:56.148" v="1740" actId="20577"/>
        <pc:sldMkLst>
          <pc:docMk/>
          <pc:sldMk cId="613500313" sldId="285"/>
        </pc:sldMkLst>
        <pc:spChg chg="mod">
          <ac:chgData name="Mr Porter" userId="caeb4aa7-6afb-46a3-a995-19b0c182e2ba" providerId="ADAL" clId="{366FC1A7-ABEC-43E0-BEA2-89D29B753260}" dt="2020-08-23T11:16:56.148" v="1740" actId="20577"/>
          <ac:spMkLst>
            <pc:docMk/>
            <pc:sldMk cId="613500313" sldId="285"/>
            <ac:spMk id="2" creationId="{00000000-0000-0000-0000-000000000000}"/>
          </ac:spMkLst>
        </pc:spChg>
        <pc:spChg chg="mod">
          <ac:chgData name="Mr Porter" userId="caeb4aa7-6afb-46a3-a995-19b0c182e2ba" providerId="ADAL" clId="{366FC1A7-ABEC-43E0-BEA2-89D29B753260}" dt="2020-08-23T11:16:32.299" v="1726" actId="20577"/>
          <ac:spMkLst>
            <pc:docMk/>
            <pc:sldMk cId="613500313" sldId="285"/>
            <ac:spMk id="4" creationId="{00000000-0000-0000-0000-000000000000}"/>
          </ac:spMkLst>
        </pc:spChg>
        <pc:picChg chg="del">
          <ac:chgData name="Mr Porter" userId="caeb4aa7-6afb-46a3-a995-19b0c182e2ba" providerId="ADAL" clId="{366FC1A7-ABEC-43E0-BEA2-89D29B753260}" dt="2020-08-23T11:16:30.564" v="1723" actId="478"/>
          <ac:picMkLst>
            <pc:docMk/>
            <pc:sldMk cId="613500313" sldId="285"/>
            <ac:picMk id="3" creationId="{86698DE6-1829-4773-B422-4B7BCAC54805}"/>
          </ac:picMkLst>
        </pc:picChg>
        <pc:picChg chg="add mod">
          <ac:chgData name="Mr Porter" userId="caeb4aa7-6afb-46a3-a995-19b0c182e2ba" providerId="ADAL" clId="{366FC1A7-ABEC-43E0-BEA2-89D29B753260}" dt="2020-08-23T11:16:44.095" v="1733" actId="14100"/>
          <ac:picMkLst>
            <pc:docMk/>
            <pc:sldMk cId="613500313" sldId="285"/>
            <ac:picMk id="5" creationId="{7B51B116-F638-4917-9B60-B048723D6C9E}"/>
          </ac:picMkLst>
        </pc:picChg>
      </pc:sldChg>
      <pc:sldChg chg="addSp delSp add del setBg delDesignElem">
        <pc:chgData name="Mr Porter" userId="caeb4aa7-6afb-46a3-a995-19b0c182e2ba" providerId="ADAL" clId="{366FC1A7-ABEC-43E0-BEA2-89D29B753260}" dt="2020-08-23T11:16:26.955" v="1721"/>
        <pc:sldMkLst>
          <pc:docMk/>
          <pc:sldMk cId="1404247049" sldId="285"/>
        </pc:sldMkLst>
        <pc:spChg chg="add del">
          <ac:chgData name="Mr Porter" userId="caeb4aa7-6afb-46a3-a995-19b0c182e2ba" providerId="ADAL" clId="{366FC1A7-ABEC-43E0-BEA2-89D29B753260}" dt="2020-08-23T11:16:26.955" v="1721"/>
          <ac:spMkLst>
            <pc:docMk/>
            <pc:sldMk cId="1404247049" sldId="285"/>
            <ac:spMk id="71" creationId="{4FAE1107-CEC3-4041-8BAA-CDB6F6759B35}"/>
          </ac:spMkLst>
        </pc:spChg>
        <pc:cxnChg chg="add del">
          <ac:chgData name="Mr Porter" userId="caeb4aa7-6afb-46a3-a995-19b0c182e2ba" providerId="ADAL" clId="{366FC1A7-ABEC-43E0-BEA2-89D29B753260}" dt="2020-08-23T11:16:26.955" v="1721"/>
          <ac:cxnSpMkLst>
            <pc:docMk/>
            <pc:sldMk cId="1404247049" sldId="285"/>
            <ac:cxnSpMk id="73" creationId="{1AEA88FB-F5DD-45CE-AAE1-7B33D0ABDD25}"/>
          </ac:cxnSpMkLst>
        </pc:cxnChg>
      </pc:sldChg>
      <pc:sldChg chg="add del">
        <pc:chgData name="Mr Porter" userId="caeb4aa7-6afb-46a3-a995-19b0c182e2ba" providerId="ADAL" clId="{366FC1A7-ABEC-43E0-BEA2-89D29B753260}" dt="2020-08-23T11:16:20.628" v="1718" actId="47"/>
        <pc:sldMkLst>
          <pc:docMk/>
          <pc:sldMk cId="3196052415" sldId="286"/>
        </pc:sldMkLst>
      </pc:sldChg>
      <pc:sldChg chg="add del">
        <pc:chgData name="Mr Porter" userId="caeb4aa7-6afb-46a3-a995-19b0c182e2ba" providerId="ADAL" clId="{366FC1A7-ABEC-43E0-BEA2-89D29B753260}" dt="2020-08-23T11:16:20.628" v="1718" actId="47"/>
        <pc:sldMkLst>
          <pc:docMk/>
          <pc:sldMk cId="1830251901" sldId="287"/>
        </pc:sldMkLst>
      </pc:sldChg>
      <pc:sldChg chg="add del">
        <pc:chgData name="Mr Porter" userId="caeb4aa7-6afb-46a3-a995-19b0c182e2ba" providerId="ADAL" clId="{366FC1A7-ABEC-43E0-BEA2-89D29B753260}" dt="2020-08-23T11:16:20.628" v="1718" actId="47"/>
        <pc:sldMkLst>
          <pc:docMk/>
          <pc:sldMk cId="2325034902" sldId="2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3F320B4C-66E5-4436-BE3F-306C45911FCF}" type="datetimeFigureOut">
              <a:rPr lang="en-GB" smtClean="0"/>
              <a:pPr/>
              <a:t>02/10/2023</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1E75568E-D5A0-4573-AFB6-00F5380AE102}" type="slidenum">
              <a:rPr lang="en-GB" smtClean="0"/>
              <a:pPr/>
              <a:t>‹#›</a:t>
            </a:fld>
            <a:endParaRPr lang="en-GB"/>
          </a:p>
        </p:txBody>
      </p:sp>
    </p:spTree>
    <p:extLst>
      <p:ext uri="{BB962C8B-B14F-4D97-AF65-F5344CB8AC3E}">
        <p14:creationId xmlns:p14="http://schemas.microsoft.com/office/powerpoint/2010/main" val="1135627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B3E8A481-4D74-4616-8752-6DB84BB7BECE}" type="datetimeFigureOut">
              <a:rPr lang="en-GB" smtClean="0"/>
              <a:t>02/10/2023</a:t>
            </a:fld>
            <a:endParaRPr lang="en-GB"/>
          </a:p>
        </p:txBody>
      </p:sp>
      <p:sp>
        <p:nvSpPr>
          <p:cNvPr id="4" name="Slide Image Placeholder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9A7BEBA0-6DAA-45F4-8649-B50BE501B04E}" type="slidenum">
              <a:rPr lang="en-GB" smtClean="0"/>
              <a:t>‹#›</a:t>
            </a:fld>
            <a:endParaRPr lang="en-GB"/>
          </a:p>
        </p:txBody>
      </p:sp>
    </p:spTree>
    <p:extLst>
      <p:ext uri="{BB962C8B-B14F-4D97-AF65-F5344CB8AC3E}">
        <p14:creationId xmlns:p14="http://schemas.microsoft.com/office/powerpoint/2010/main" val="1688095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132101F-1C78-4A35-B9B9-FA3BC2678EB9}"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862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2101F-1C78-4A35-B9B9-FA3BC2678EB9}"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289513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2101F-1C78-4A35-B9B9-FA3BC2678EB9}"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183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32101F-1C78-4A35-B9B9-FA3BC2678EB9}"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1873189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32101F-1C78-4A35-B9B9-FA3BC2678EB9}"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8D3F3-DB27-4CBF-864A-E28263BCB96D}"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760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32101F-1C78-4A35-B9B9-FA3BC2678EB9}" type="datetimeFigureOut">
              <a:rPr lang="en-US" smtClean="0"/>
              <a:pPr/>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3756095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32101F-1C78-4A35-B9B9-FA3BC2678EB9}" type="datetimeFigureOut">
              <a:rPr lang="en-US" smtClean="0"/>
              <a:pPr/>
              <a:t>10/2/2023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245425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32101F-1C78-4A35-B9B9-FA3BC2678EB9}" type="datetimeFigureOut">
              <a:rPr lang="en-US" smtClean="0"/>
              <a:pPr/>
              <a:t>10/2/2023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1787316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2101F-1C78-4A35-B9B9-FA3BC2678EB9}" type="datetimeFigureOut">
              <a:rPr lang="en-US" smtClean="0"/>
              <a:pPr/>
              <a:t>10/2/2023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345037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32101F-1C78-4A35-B9B9-FA3BC2678EB9}" type="datetimeFigureOut">
              <a:rPr lang="en-US" smtClean="0"/>
              <a:pPr/>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8D3F3-DB27-4CBF-864A-E28263BCB96D}" type="slidenum">
              <a:rPr lang="en-US" smtClean="0"/>
              <a:pPr/>
              <a:t>‹#›</a:t>
            </a:fld>
            <a:endParaRPr lang="en-US"/>
          </a:p>
        </p:txBody>
      </p:sp>
    </p:spTree>
    <p:extLst>
      <p:ext uri="{BB962C8B-B14F-4D97-AF65-F5344CB8AC3E}">
        <p14:creationId xmlns:p14="http://schemas.microsoft.com/office/powerpoint/2010/main" val="189736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32101F-1C78-4A35-B9B9-FA3BC2678EB9}" type="datetimeFigureOut">
              <a:rPr lang="en-US" smtClean="0"/>
              <a:pPr/>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8D3F3-DB27-4CBF-864A-E28263BCB96D}"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16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132101F-1C78-4A35-B9B9-FA3BC2678EB9}" type="datetimeFigureOut">
              <a:rPr lang="en-US" smtClean="0"/>
              <a:pPr/>
              <a:t>10/2/2023</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C38D3F3-DB27-4CBF-864A-E28263BCB96D}"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5763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hubs.com/knowledge-base/what-is-fdm-3d-print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5" y="0"/>
            <a:ext cx="9141545"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EAA48FC5-3C83-4F1B-BC33-DF0B588F83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2589" y="3064931"/>
            <a:ext cx="6221411"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232011" y="3429000"/>
            <a:ext cx="5626239" cy="1090938"/>
          </a:xfrm>
        </p:spPr>
        <p:txBody>
          <a:bodyPr anchor="b">
            <a:normAutofit fontScale="90000"/>
          </a:bodyPr>
          <a:lstStyle/>
          <a:p>
            <a:pPr algn="l"/>
            <a:r>
              <a:rPr lang="en-GB" sz="5300" dirty="0" smtClean="0">
                <a:solidFill>
                  <a:srgbClr val="FFFFFF"/>
                </a:solidFill>
              </a:rPr>
              <a:t>Advanced higher Graphic communication</a:t>
            </a:r>
            <a:endParaRPr lang="en-GB" sz="3700" dirty="0">
              <a:solidFill>
                <a:srgbClr val="FFFFFF"/>
              </a:solidFill>
            </a:endParaRPr>
          </a:p>
        </p:txBody>
      </p:sp>
      <p:sp>
        <p:nvSpPr>
          <p:cNvPr id="3" name="Subtitle 2"/>
          <p:cNvSpPr>
            <a:spLocks noGrp="1"/>
          </p:cNvSpPr>
          <p:nvPr>
            <p:ph type="subTitle" idx="1"/>
          </p:nvPr>
        </p:nvSpPr>
        <p:spPr>
          <a:xfrm>
            <a:off x="3232011" y="4779313"/>
            <a:ext cx="5626238" cy="514816"/>
          </a:xfrm>
        </p:spPr>
        <p:txBody>
          <a:bodyPr anchor="t">
            <a:normAutofit/>
          </a:bodyPr>
          <a:lstStyle/>
          <a:p>
            <a:r>
              <a:rPr lang="en-GB" sz="2000" dirty="0" smtClean="0">
                <a:solidFill>
                  <a:srgbClr val="FFFFFF"/>
                </a:solidFill>
              </a:rPr>
              <a:t>3D Printing</a:t>
            </a:r>
            <a:endParaRPr lang="en-GB" sz="2000" dirty="0">
              <a:solidFill>
                <a:srgbClr val="FFFFFF"/>
              </a:solidFill>
            </a:endParaRPr>
          </a:p>
        </p:txBody>
      </p:sp>
      <p:cxnSp>
        <p:nvCxnSpPr>
          <p:cNvPr id="17" name="Straight Connector 12">
            <a:extLst>
              <a:ext uri="{FF2B5EF4-FFF2-40B4-BE49-F238E27FC236}">
                <a16:creationId xmlns:a16="http://schemas.microsoft.com/office/drawing/2014/main" id="{62F01714-1A39-4194-BD47-8A9960C5998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32011" y="4666480"/>
            <a:ext cx="5124375" cy="0"/>
          </a:xfrm>
          <a:prstGeom prst="line">
            <a:avLst/>
          </a:prstGeom>
          <a:ln w="22225">
            <a:solidFill>
              <a:srgbClr val="CE34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6514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247820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2732302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3259423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3076501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2693856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3855021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1613196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1012573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2059910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47F247E-B679-44E9-93C2-B2DD5EFB2B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EE15661-B0F2-42AE-A75B-0999B2CF59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9558" y="484632"/>
            <a:ext cx="6711112"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2601995" y="788416"/>
            <a:ext cx="5942448" cy="1499616"/>
          </a:xfrm>
        </p:spPr>
        <p:txBody>
          <a:bodyPr>
            <a:normAutofit/>
          </a:bodyPr>
          <a:lstStyle/>
          <a:p>
            <a:r>
              <a:rPr lang="en-GB" sz="3200" dirty="0">
                <a:solidFill>
                  <a:srgbClr val="FFC000"/>
                </a:solidFill>
              </a:rPr>
              <a:t>Learning intentions &amp; success criteria</a:t>
            </a:r>
          </a:p>
        </p:txBody>
      </p:sp>
      <p:sp>
        <p:nvSpPr>
          <p:cNvPr id="13" name="Rectangle 12">
            <a:extLst>
              <a:ext uri="{FF2B5EF4-FFF2-40B4-BE49-F238E27FC236}">
                <a16:creationId xmlns:a16="http://schemas.microsoft.com/office/drawing/2014/main" id="{354706C1-38B7-4C23-8749-906CB0DC80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364" y="484632"/>
            <a:ext cx="1596699"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CD161189-7A5B-4B2B-93DC-77710299475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24053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2601995" y="2132856"/>
            <a:ext cx="5942448" cy="3910960"/>
          </a:xfrm>
        </p:spPr>
        <p:txBody>
          <a:bodyPr>
            <a:normAutofit/>
          </a:bodyPr>
          <a:lstStyle/>
          <a:p>
            <a:pPr marL="0" indent="0">
              <a:buNone/>
            </a:pPr>
            <a:r>
              <a:rPr lang="en-GB" sz="2400" b="1" dirty="0">
                <a:solidFill>
                  <a:srgbClr val="FFFFFF"/>
                </a:solidFill>
              </a:rPr>
              <a:t>Learning Intentions</a:t>
            </a:r>
          </a:p>
          <a:p>
            <a:pPr>
              <a:buFont typeface="Arial" panose="020B0604020202020204" pitchFamily="34" charset="0"/>
              <a:buChar char="•"/>
            </a:pPr>
            <a:r>
              <a:rPr lang="en-GB" sz="2400" dirty="0">
                <a:solidFill>
                  <a:srgbClr val="FFFFFF"/>
                </a:solidFill>
              </a:rPr>
              <a:t> </a:t>
            </a:r>
            <a:r>
              <a:rPr lang="en-GB" sz="2400" dirty="0" smtClean="0">
                <a:solidFill>
                  <a:srgbClr val="FFFFFF"/>
                </a:solidFill>
              </a:rPr>
              <a:t>Gain an Understanding of 3D Printing</a:t>
            </a:r>
            <a:endParaRPr lang="en-GB" sz="2400" dirty="0">
              <a:solidFill>
                <a:srgbClr val="FFFFFF"/>
              </a:solidFill>
            </a:endParaRPr>
          </a:p>
          <a:p>
            <a:pPr marL="0" indent="0">
              <a:buNone/>
            </a:pPr>
            <a:endParaRPr lang="en-GB" sz="2400" dirty="0">
              <a:solidFill>
                <a:srgbClr val="FFFFFF"/>
              </a:solidFill>
            </a:endParaRPr>
          </a:p>
          <a:p>
            <a:pPr marL="0" indent="0">
              <a:buNone/>
            </a:pPr>
            <a:r>
              <a:rPr lang="en-GB" sz="2400" b="1" dirty="0">
                <a:solidFill>
                  <a:srgbClr val="FFFFFF"/>
                </a:solidFill>
              </a:rPr>
              <a:t>Success Criteria</a:t>
            </a:r>
          </a:p>
          <a:p>
            <a:pPr>
              <a:buFont typeface="Arial" panose="020B0604020202020204" pitchFamily="34" charset="0"/>
              <a:buChar char="•"/>
            </a:pPr>
            <a:r>
              <a:rPr lang="en-GB" sz="2400" dirty="0">
                <a:solidFill>
                  <a:srgbClr val="FFFFFF"/>
                </a:solidFill>
              </a:rPr>
              <a:t> </a:t>
            </a:r>
            <a:r>
              <a:rPr lang="en-GB" sz="2400" dirty="0" smtClean="0">
                <a:solidFill>
                  <a:srgbClr val="FFFFFF"/>
                </a:solidFill>
              </a:rPr>
              <a:t>Explain the file type requirements for 3D printing.</a:t>
            </a:r>
          </a:p>
          <a:p>
            <a:pPr>
              <a:buFont typeface="Arial" panose="020B0604020202020204" pitchFamily="34" charset="0"/>
              <a:buChar char="•"/>
            </a:pPr>
            <a:r>
              <a:rPr lang="en-GB" sz="2400" dirty="0" smtClean="0">
                <a:solidFill>
                  <a:srgbClr val="FFFFFF"/>
                </a:solidFill>
              </a:rPr>
              <a:t>Describe the set up requirements for 3D Printing.</a:t>
            </a:r>
          </a:p>
          <a:p>
            <a:pPr>
              <a:buFont typeface="Arial" panose="020B0604020202020204" pitchFamily="34" charset="0"/>
              <a:buChar char="•"/>
            </a:pPr>
            <a:endParaRPr lang="en-GB" sz="2400" dirty="0">
              <a:solidFill>
                <a:srgbClr val="FFFFFF"/>
              </a:solidFill>
            </a:endParaRPr>
          </a:p>
          <a:p>
            <a:pPr marL="0" indent="0">
              <a:buNone/>
            </a:pPr>
            <a:endParaRPr lang="en-GB" sz="1600" dirty="0">
              <a:solidFill>
                <a:srgbClr val="FFFFFF"/>
              </a:solidFill>
            </a:endParaRPr>
          </a:p>
          <a:p>
            <a:endParaRPr lang="en-GB" sz="1600" dirty="0">
              <a:solidFill>
                <a:srgbClr val="FFFFFF"/>
              </a:solidFill>
            </a:endParaRPr>
          </a:p>
          <a:p>
            <a:pPr marL="0" indent="0">
              <a:buNone/>
            </a:pPr>
            <a:endParaRPr lang="en-GB" sz="1600" dirty="0">
              <a:solidFill>
                <a:srgbClr val="FFFFFF"/>
              </a:solidFill>
            </a:endParaRPr>
          </a:p>
          <a:p>
            <a:pPr marL="342900" indent="-342900">
              <a:buFont typeface="+mj-lt"/>
              <a:buAutoNum type="arabicPeriod"/>
            </a:pPr>
            <a:endParaRPr lang="en-GB" dirty="0">
              <a:solidFill>
                <a:srgbClr val="FFFFFF"/>
              </a:solidFill>
            </a:endParaRPr>
          </a:p>
          <a:p>
            <a:pPr marL="0" indent="0">
              <a:buNone/>
            </a:pPr>
            <a:endParaRPr lang="en-GB" sz="1500" dirty="0">
              <a:solidFill>
                <a:srgbClr val="FFFFFF"/>
              </a:solidFill>
            </a:endParaRPr>
          </a:p>
          <a:p>
            <a:pPr marL="0" indent="0">
              <a:buNone/>
            </a:pPr>
            <a:endParaRPr lang="en-GB" sz="1500" dirty="0">
              <a:solidFill>
                <a:srgbClr val="FFFFFF"/>
              </a:solidFill>
            </a:endParaRPr>
          </a:p>
        </p:txBody>
      </p:sp>
      <p:pic>
        <p:nvPicPr>
          <p:cNvPr id="12" name="Graphic 11" descr="Aspiration">
            <a:extLst>
              <a:ext uri="{FF2B5EF4-FFF2-40B4-BE49-F238E27FC236}">
                <a16:creationId xmlns:a16="http://schemas.microsoft.com/office/drawing/2014/main" id="{CA9FAC00-E1C3-4EA4-9032-BF3182618E7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p:blipFill>
        <p:spPr>
          <a:xfrm>
            <a:off x="722107" y="4437112"/>
            <a:ext cx="914400" cy="914400"/>
          </a:xfrm>
          <a:prstGeom prst="rect">
            <a:avLst/>
          </a:prstGeom>
        </p:spPr>
      </p:pic>
      <p:pic>
        <p:nvPicPr>
          <p:cNvPr id="14" name="Graphic 13" descr="Idea">
            <a:extLst>
              <a:ext uri="{FF2B5EF4-FFF2-40B4-BE49-F238E27FC236}">
                <a16:creationId xmlns:a16="http://schemas.microsoft.com/office/drawing/2014/main" id="{04AE441F-285A-4F28-9973-C22D72BE5C5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rcRect/>
          <a:stretch/>
        </p:blipFill>
        <p:spPr>
          <a:xfrm>
            <a:off x="722107" y="2484790"/>
            <a:ext cx="914400" cy="914400"/>
          </a:xfrm>
          <a:prstGeom prst="rect">
            <a:avLst/>
          </a:prstGeom>
        </p:spPr>
      </p:pic>
    </p:spTree>
    <p:extLst>
      <p:ext uri="{BB962C8B-B14F-4D97-AF65-F5344CB8AC3E}">
        <p14:creationId xmlns:p14="http://schemas.microsoft.com/office/powerpoint/2010/main" val="10864085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3D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b="1" dirty="0" smtClean="0"/>
              <a:t>What is 3D Printing?</a:t>
            </a:r>
          </a:p>
          <a:p>
            <a:r>
              <a:rPr lang="en-GB" sz="1800" dirty="0"/>
              <a:t>T</a:t>
            </a:r>
            <a:r>
              <a:rPr lang="en-GB" sz="1800" dirty="0" smtClean="0"/>
              <a:t>here </a:t>
            </a:r>
            <a:r>
              <a:rPr lang="en-GB" sz="1800" dirty="0"/>
              <a:t>are many different 3D printing technologies, but fused deposition </a:t>
            </a:r>
            <a:r>
              <a:rPr lang="en-GB" sz="1800" dirty="0" smtClean="0"/>
              <a:t>modelling </a:t>
            </a:r>
            <a:r>
              <a:rPr lang="en-GB" sz="1800" dirty="0"/>
              <a:t>(FDM</a:t>
            </a:r>
            <a:r>
              <a:rPr lang="en-GB" sz="1800" dirty="0" smtClean="0"/>
              <a:t>), </a:t>
            </a:r>
            <a:r>
              <a:rPr lang="en-GB" sz="1800" dirty="0"/>
              <a:t>is the most common.</a:t>
            </a:r>
          </a:p>
          <a:p>
            <a:r>
              <a:rPr lang="en-GB" sz="1800" dirty="0"/>
              <a:t>FDM works by using thermoplastic filament, which is basically a cord of plastic that can be melted, selectively deposited, and cooled. This is repeated, layer by layer, until an entire model is formed.</a:t>
            </a:r>
          </a:p>
          <a:p>
            <a:pPr marL="0" indent="0">
              <a:buNone/>
            </a:pPr>
            <a:endParaRPr lang="en-US" sz="2400" dirty="0"/>
          </a:p>
        </p:txBody>
      </p:sp>
      <p:pic>
        <p:nvPicPr>
          <p:cNvPr id="1026" name="Picture 2" descr="Image of: How It Work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52687" y="3645024"/>
            <a:ext cx="4480497"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50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3d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Autofit/>
          </a:bodyPr>
          <a:lstStyle/>
          <a:p>
            <a:r>
              <a:rPr lang="en-GB" sz="1800" b="1" dirty="0" smtClean="0"/>
              <a:t>Parts of a 3D Printing Machine.</a:t>
            </a:r>
          </a:p>
          <a:p>
            <a:r>
              <a:rPr lang="en-GB" sz="1800" b="1" dirty="0" smtClean="0"/>
              <a:t>Build </a:t>
            </a:r>
            <a:r>
              <a:rPr lang="en-GB" sz="1800" b="1" dirty="0"/>
              <a:t>platform:</a:t>
            </a:r>
            <a:r>
              <a:rPr lang="en-GB" sz="1800" dirty="0"/>
              <a:t> The build </a:t>
            </a:r>
            <a:r>
              <a:rPr lang="en-GB" sz="1800" dirty="0" smtClean="0"/>
              <a:t>platform is </a:t>
            </a:r>
            <a:r>
              <a:rPr lang="en-GB" sz="1800" dirty="0"/>
              <a:t>essentially the surface on which the parts are made. Build platforms usually include heated beds to make it easier for parts to stick to </a:t>
            </a:r>
            <a:r>
              <a:rPr lang="en-GB" sz="1800" dirty="0" smtClean="0"/>
              <a:t>them.</a:t>
            </a:r>
          </a:p>
          <a:p>
            <a:r>
              <a:rPr lang="en-GB" sz="1800" b="1" dirty="0" smtClean="0"/>
              <a:t>Extruder</a:t>
            </a:r>
            <a:r>
              <a:rPr lang="en-GB" sz="1800" b="1" dirty="0"/>
              <a:t>: </a:t>
            </a:r>
            <a:r>
              <a:rPr lang="en-GB" sz="1800" dirty="0"/>
              <a:t>The extruder is the component responsible for pulling and pushing the filament through the </a:t>
            </a:r>
            <a:r>
              <a:rPr lang="en-GB" sz="1800" dirty="0" smtClean="0"/>
              <a:t>print head</a:t>
            </a:r>
            <a:r>
              <a:rPr lang="en-GB" sz="1800" dirty="0"/>
              <a:t>. T</a:t>
            </a:r>
            <a:r>
              <a:rPr lang="en-GB" sz="1800" dirty="0" smtClean="0"/>
              <a:t>he </a:t>
            </a:r>
            <a:r>
              <a:rPr lang="en-GB" sz="1800" dirty="0"/>
              <a:t>extruder consists of two sub-components:</a:t>
            </a:r>
          </a:p>
          <a:p>
            <a:pPr lvl="1"/>
            <a:r>
              <a:rPr lang="en-GB" sz="1800" dirty="0"/>
              <a:t>The cold end is the mechanical portion that consists of a motor, drive gears, and other small components that push and pull the filament. </a:t>
            </a:r>
            <a:endParaRPr lang="en-GB" sz="1800" dirty="0" smtClean="0"/>
          </a:p>
          <a:p>
            <a:pPr lvl="1"/>
            <a:r>
              <a:rPr lang="en-GB" sz="1800" dirty="0" smtClean="0"/>
              <a:t>The </a:t>
            </a:r>
            <a:r>
              <a:rPr lang="en-GB" sz="1800" dirty="0"/>
              <a:t>hot end contains a heater and a nozzle, where the former heats up the filament so that it can be extruded out of the latter. </a:t>
            </a:r>
            <a:endParaRPr lang="en-GB" sz="1800" dirty="0" smtClean="0"/>
          </a:p>
          <a:p>
            <a:r>
              <a:rPr lang="en-GB" sz="1800" b="1" dirty="0" smtClean="0"/>
              <a:t>Control </a:t>
            </a:r>
            <a:r>
              <a:rPr lang="en-GB" sz="1800" b="1" dirty="0"/>
              <a:t>interface:</a:t>
            </a:r>
            <a:r>
              <a:rPr lang="en-GB" sz="1800" dirty="0"/>
              <a:t> Some modern 3D printers have a touchscreen that’s used for controlling the 3D printer. On older printers, a simple LCD display with a physical scroll and click wheel may be present instead of a touch interface</a:t>
            </a:r>
            <a:r>
              <a:rPr lang="en-GB" sz="1800" dirty="0" smtClean="0"/>
              <a:t>.</a:t>
            </a:r>
            <a:endParaRPr lang="en-US" sz="1800" dirty="0"/>
          </a:p>
        </p:txBody>
      </p:sp>
      <p:pic>
        <p:nvPicPr>
          <p:cNvPr id="6" name="Picture 2" descr="Image of: How It Work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67" y="3185534"/>
            <a:ext cx="3960276" cy="2227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30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3d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GB" sz="1800" b="1" dirty="0" smtClean="0"/>
              <a:t>Pre Printing Requirements.</a:t>
            </a:r>
          </a:p>
          <a:p>
            <a:pPr marL="0" indent="0">
              <a:buNone/>
            </a:pPr>
            <a:r>
              <a:rPr lang="en-GB" sz="1800" dirty="0" smtClean="0"/>
              <a:t>Naturally</a:t>
            </a:r>
            <a:r>
              <a:rPr lang="en-GB" sz="1800" dirty="0"/>
              <a:t>, if you want to 3D print a part, you have to have a 3D model of that part. 3D models are created using 3D </a:t>
            </a:r>
            <a:r>
              <a:rPr lang="en-GB" sz="1800" dirty="0" smtClean="0"/>
              <a:t>modelling </a:t>
            </a:r>
            <a:r>
              <a:rPr lang="en-GB" sz="1800" dirty="0"/>
              <a:t>software, such </a:t>
            </a:r>
            <a:r>
              <a:rPr lang="en-GB" sz="1800" dirty="0" smtClean="0"/>
              <a:t>as</a:t>
            </a:r>
            <a:r>
              <a:rPr lang="en-GB" sz="1800" dirty="0"/>
              <a:t> </a:t>
            </a:r>
            <a:r>
              <a:rPr lang="en-GB" sz="1800" dirty="0" smtClean="0"/>
              <a:t>Autodesk Inventor. These files are normally saved as </a:t>
            </a:r>
            <a:r>
              <a:rPr lang="en-GB" sz="1800" b="1" dirty="0" smtClean="0"/>
              <a:t>.</a:t>
            </a:r>
            <a:r>
              <a:rPr lang="en-GB" sz="1800" b="1" dirty="0" err="1" smtClean="0"/>
              <a:t>stl</a:t>
            </a:r>
            <a:r>
              <a:rPr lang="en-GB" sz="1800" b="1" dirty="0" smtClean="0"/>
              <a:t> </a:t>
            </a:r>
            <a:r>
              <a:rPr lang="en-GB" sz="1800" dirty="0" smtClean="0"/>
              <a:t>file types, as it is the most common file type for 3D printing</a:t>
            </a:r>
            <a:r>
              <a:rPr lang="en-GB" sz="1800" dirty="0" smtClean="0"/>
              <a:t>. </a:t>
            </a:r>
            <a:r>
              <a:rPr lang="en-GB" sz="1800" dirty="0"/>
              <a:t>This format describes only the surface geometry of a three-dimensional object without representing </a:t>
            </a:r>
            <a:r>
              <a:rPr lang="en-GB" sz="1800" dirty="0" smtClean="0"/>
              <a:t>colour</a:t>
            </a:r>
            <a:r>
              <a:rPr lang="en-GB" sz="1800" dirty="0"/>
              <a:t>, texture, or other common model attributes</a:t>
            </a:r>
            <a:endParaRPr lang="en-GB" sz="1800" dirty="0" smtClean="0"/>
          </a:p>
          <a:p>
            <a:pPr marL="0" indent="0">
              <a:buNone/>
            </a:pPr>
            <a:r>
              <a:rPr lang="en-GB" sz="1800" dirty="0"/>
              <a:t>Once a model is finished in 3D design software, it still needs to be prepared using a special kind of software that translates the model into the script </a:t>
            </a:r>
            <a:r>
              <a:rPr lang="en-GB" sz="1800" dirty="0" smtClean="0"/>
              <a:t>of </a:t>
            </a:r>
            <a:r>
              <a:rPr lang="en-GB" sz="1800" dirty="0"/>
              <a:t>machine </a:t>
            </a:r>
            <a:r>
              <a:rPr lang="en-GB" sz="1800" dirty="0" smtClean="0"/>
              <a:t>instructions.</a:t>
            </a:r>
          </a:p>
          <a:p>
            <a:pPr marL="0" indent="0">
              <a:buNone/>
            </a:pPr>
            <a:r>
              <a:rPr lang="en-GB" sz="1800" dirty="0"/>
              <a:t>After importing your 3D model </a:t>
            </a:r>
            <a:r>
              <a:rPr lang="en-GB" sz="1800" dirty="0" smtClean="0"/>
              <a:t>into the 3D printer software, </a:t>
            </a:r>
            <a:r>
              <a:rPr lang="en-GB" sz="1800" dirty="0"/>
              <a:t>you can adjust the settings to meet your requirements. You </a:t>
            </a:r>
            <a:r>
              <a:rPr lang="en-GB" sz="1800" dirty="0" smtClean="0"/>
              <a:t>can </a:t>
            </a:r>
            <a:r>
              <a:rPr lang="en-GB" sz="1800" dirty="0"/>
              <a:t>set many important parameters, such as </a:t>
            </a:r>
            <a:r>
              <a:rPr lang="en-GB" sz="1800" b="1" dirty="0"/>
              <a:t>printing </a:t>
            </a:r>
            <a:r>
              <a:rPr lang="en-GB" sz="1800" b="1" dirty="0" smtClean="0"/>
              <a:t>speed</a:t>
            </a:r>
            <a:r>
              <a:rPr lang="en-GB" sz="1800" dirty="0" smtClean="0"/>
              <a:t>, </a:t>
            </a:r>
            <a:r>
              <a:rPr lang="en-GB" sz="1800" b="1" dirty="0" smtClean="0"/>
              <a:t>orientation</a:t>
            </a:r>
            <a:r>
              <a:rPr lang="en-GB" sz="1800" dirty="0" smtClean="0"/>
              <a:t>, </a:t>
            </a:r>
            <a:r>
              <a:rPr lang="en-GB" sz="1800" b="1" dirty="0" smtClean="0"/>
              <a:t>wall </a:t>
            </a:r>
            <a:r>
              <a:rPr lang="en-GB" sz="1800" b="1" dirty="0"/>
              <a:t>thickness</a:t>
            </a:r>
            <a:r>
              <a:rPr lang="en-GB" sz="1800" dirty="0"/>
              <a:t>, </a:t>
            </a:r>
            <a:r>
              <a:rPr lang="en-GB" sz="1800" b="1" dirty="0"/>
              <a:t>infill percentage</a:t>
            </a:r>
            <a:r>
              <a:rPr lang="en-GB" sz="1800" dirty="0"/>
              <a:t>, </a:t>
            </a:r>
            <a:r>
              <a:rPr lang="en-GB" sz="1800" b="1" dirty="0"/>
              <a:t>layer height</a:t>
            </a:r>
            <a:r>
              <a:rPr lang="en-GB" sz="1800" dirty="0"/>
              <a:t>, and many others.</a:t>
            </a:r>
            <a:r>
              <a:rPr lang="en-GB" sz="1800" dirty="0" smtClean="0"/>
              <a:t> </a:t>
            </a:r>
            <a:endParaRPr lang="en-US" sz="1800" dirty="0"/>
          </a:p>
        </p:txBody>
      </p:sp>
    </p:spTree>
    <p:extLst>
      <p:ext uri="{BB962C8B-B14F-4D97-AF65-F5344CB8AC3E}">
        <p14:creationId xmlns:p14="http://schemas.microsoft.com/office/powerpoint/2010/main" val="927129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3D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b="1" dirty="0" smtClean="0"/>
              <a:t>Infill</a:t>
            </a:r>
          </a:p>
          <a:p>
            <a:pPr marL="0" indent="0">
              <a:buNone/>
            </a:pPr>
            <a:r>
              <a:rPr lang="en-GB" sz="1800" dirty="0"/>
              <a:t>Infill is the structure of the material inside a 3D printed part. Just as the underside of a bridge has interconnecting steelwork, 3D printed parts have an infill that manipulates the part’s physical properties, including strength, structure, and </a:t>
            </a:r>
            <a:r>
              <a:rPr lang="en-GB" sz="1800" dirty="0" smtClean="0"/>
              <a:t>weight.</a:t>
            </a:r>
          </a:p>
          <a:p>
            <a:pPr marL="0" indent="0">
              <a:buNone/>
            </a:pPr>
            <a:r>
              <a:rPr lang="en-GB" sz="1800" dirty="0"/>
              <a:t>The two most important aspects of infill are infill density and infill </a:t>
            </a:r>
            <a:r>
              <a:rPr lang="en-GB" sz="1800" dirty="0" smtClean="0"/>
              <a:t>pattern.</a:t>
            </a:r>
          </a:p>
          <a:p>
            <a:pPr marL="0" indent="0">
              <a:buNone/>
            </a:pPr>
            <a:r>
              <a:rPr lang="en-GB" sz="1800" dirty="0"/>
              <a:t>The infill density is the amount of material used for the infill. The denser the infill, the fuller, heavier and (in theory) the stronger the part</a:t>
            </a:r>
            <a:r>
              <a:rPr lang="en-GB" sz="1800" dirty="0" smtClean="0"/>
              <a:t>.</a:t>
            </a:r>
          </a:p>
          <a:p>
            <a:pPr marL="0" indent="0">
              <a:buNone/>
            </a:pPr>
            <a:r>
              <a:rPr lang="en-GB" sz="1800" dirty="0"/>
              <a:t>Infill density is measured as a percentage: 0% is hollow, and 100% is solid</a:t>
            </a:r>
            <a:r>
              <a:rPr lang="en-GB" sz="1800" dirty="0" smtClean="0"/>
              <a:t>.</a:t>
            </a:r>
          </a:p>
          <a:p>
            <a:pPr marL="0" indent="0">
              <a:buNone/>
            </a:pPr>
            <a:r>
              <a:rPr lang="en-GB" sz="1800" dirty="0"/>
              <a:t>The infill pattern is the structure of the infill. These range from basic lines to intricate honeycombs and lattices. Different infill patterns have different characteristics, like higher strength, rigidity, flexibility, buoyancy and weight load.</a:t>
            </a:r>
            <a:endParaRPr lang="en-US" sz="1800" dirty="0"/>
          </a:p>
        </p:txBody>
      </p:sp>
      <p:pic>
        <p:nvPicPr>
          <p:cNvPr id="1026" name="Picture 2" descr="Featured image of 3D Printing Infill: The Basics for Perfect Result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659" t="10615" r="9701" b="16586"/>
          <a:stretch/>
        </p:blipFill>
        <p:spPr bwMode="auto">
          <a:xfrm>
            <a:off x="107504" y="4221088"/>
            <a:ext cx="3828609"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2616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3D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b="1" dirty="0" smtClean="0"/>
              <a:t>Orientation</a:t>
            </a:r>
          </a:p>
          <a:p>
            <a:r>
              <a:rPr lang="en-GB" sz="1800" dirty="0"/>
              <a:t>One of the most important decisions when 3D Printing is the orientation you print the model in. Considerations must be made to minimize required support material, ensure a reliable print with the best surface quality and maximize strength</a:t>
            </a:r>
            <a:r>
              <a:rPr lang="en-GB" sz="1800" dirty="0" smtClean="0"/>
              <a:t>.</a:t>
            </a:r>
          </a:p>
          <a:p>
            <a:r>
              <a:rPr lang="en-GB" sz="1800" dirty="0" smtClean="0"/>
              <a:t>To </a:t>
            </a:r>
            <a:r>
              <a:rPr lang="en-GB" sz="1800" dirty="0"/>
              <a:t>understand how part orientation affects the accuracy of 3D-printed parts, consider the humble cylinder. Let’s say you’re using </a:t>
            </a:r>
            <a:r>
              <a:rPr lang="en-GB" sz="1800" dirty="0">
                <a:hlinkClick r:id="rId2"/>
              </a:rPr>
              <a:t>FDM</a:t>
            </a:r>
            <a:r>
              <a:rPr lang="en-GB" sz="1800" dirty="0"/>
              <a:t> to print a cylinder with a hole (10 mm outer diameter, 6 mm inner diameter, 30 mm length) with its </a:t>
            </a:r>
            <a:r>
              <a:rPr lang="en-GB" sz="1800" dirty="0" smtClean="0"/>
              <a:t>centre </a:t>
            </a:r>
            <a:r>
              <a:rPr lang="en-GB" sz="1800" dirty="0"/>
              <a:t>axis vertical. The 3D printer will construct this part as a series of concentric circles layered on top of one another, producing a final cylinder with a relatively smooth outer surface.</a:t>
            </a:r>
          </a:p>
          <a:p>
            <a:r>
              <a:rPr lang="en-GB" sz="1800" dirty="0"/>
              <a:t>Suppose the same cylinder is </a:t>
            </a:r>
            <a:r>
              <a:rPr lang="en-GB" sz="1800" dirty="0" smtClean="0"/>
              <a:t>reoriented </a:t>
            </a:r>
            <a:r>
              <a:rPr lang="en-GB" sz="1800" dirty="0"/>
              <a:t>with its </a:t>
            </a:r>
            <a:r>
              <a:rPr lang="en-GB" sz="1800" dirty="0" smtClean="0"/>
              <a:t>centre </a:t>
            </a:r>
            <a:r>
              <a:rPr lang="en-GB" sz="1800" dirty="0"/>
              <a:t>axis horizontally. The part will be built as a series of rectangles (with slightly different widths) layered on top of each other. Also, the surface of the cylinder that touches the build platform will be flat.</a:t>
            </a:r>
          </a:p>
          <a:p>
            <a:pPr marL="0" indent="0">
              <a:buNone/>
            </a:pPr>
            <a:endParaRPr lang="en-US" sz="2400" dirty="0"/>
          </a:p>
        </p:txBody>
      </p:sp>
      <p:pic>
        <p:nvPicPr>
          <p:cNvPr id="2050" name="Picture 2" descr="https://images.ctfassets.net/q2hzfkp3j57e/5XMPnHLjOfHGQuwsbmvvMF/905ef1d2d4ac25f1175208c0a52e3e7f/Cylinders_printed_with_different_build_orientation.jpeg?fm=jpg&amp;w=1200&amp;h=1200&amp;q=8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1" y="3484402"/>
            <a:ext cx="3828591" cy="2392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094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smtClean="0">
                <a:solidFill>
                  <a:srgbClr val="FFFFFF"/>
                </a:solidFill>
              </a:rPr>
              <a:t>3D Printing</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b="1" dirty="0" smtClean="0"/>
              <a:t>Layer Height</a:t>
            </a:r>
          </a:p>
          <a:p>
            <a:pPr marL="0" indent="0">
              <a:buNone/>
            </a:pPr>
            <a:r>
              <a:rPr lang="en-GB" sz="1800" dirty="0" smtClean="0"/>
              <a:t>As </a:t>
            </a:r>
            <a:r>
              <a:rPr lang="en-GB" sz="1800" dirty="0"/>
              <a:t>the name suggests, layer height refers to the exact height of each layer of plastic extruded, cured, or sintered by a 3D printer. This setting is adjusted with a slicer program and has a significant effect on the final print. Used properly, this setting can increase your print’s speed, resolution, and smoothness</a:t>
            </a:r>
            <a:r>
              <a:rPr lang="en-GB" sz="1800" dirty="0" smtClean="0"/>
              <a:t>.</a:t>
            </a:r>
          </a:p>
          <a:p>
            <a:pPr marL="0" indent="0">
              <a:buNone/>
            </a:pPr>
            <a:r>
              <a:rPr lang="en-GB" sz="1800" dirty="0"/>
              <a:t>Generally, increasing layer height will decrease the resolution and quality of your print</a:t>
            </a:r>
            <a:endParaRPr lang="en-US" sz="1800" dirty="0"/>
          </a:p>
        </p:txBody>
      </p:sp>
    </p:spTree>
    <p:extLst>
      <p:ext uri="{BB962C8B-B14F-4D97-AF65-F5344CB8AC3E}">
        <p14:creationId xmlns:p14="http://schemas.microsoft.com/office/powerpoint/2010/main" val="2840126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FAE1107-CEC3-4041-8BAA-CDB6F6759B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68096" y="585216"/>
            <a:ext cx="2834314" cy="1499616"/>
          </a:xfrm>
        </p:spPr>
        <p:txBody>
          <a:bodyPr>
            <a:normAutofit/>
          </a:bodyPr>
          <a:lstStyle/>
          <a:p>
            <a:r>
              <a:rPr lang="en-GB" dirty="0">
                <a:solidFill>
                  <a:srgbClr val="FFFFFF"/>
                </a:solidFill>
              </a:rPr>
              <a:t>?</a:t>
            </a:r>
            <a:endParaRPr lang="en-GB" dirty="0">
              <a:solidFill>
                <a:schemeClr val="tx1"/>
              </a:solidFill>
            </a:endParaRPr>
          </a:p>
        </p:txBody>
      </p:sp>
      <p:cxnSp>
        <p:nvCxnSpPr>
          <p:cNvPr id="73" name="Straight Connector 72">
            <a:extLst>
              <a:ext uri="{FF2B5EF4-FFF2-40B4-BE49-F238E27FC236}">
                <a16:creationId xmlns:a16="http://schemas.microsoft.com/office/drawing/2014/main" id="{1AEA88FB-F5DD-45CE-AAE1-7B33D0ABDD2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Content Placeholder 1"/>
          <p:cNvSpPr>
            <a:spLocks noGrp="1"/>
          </p:cNvSpPr>
          <p:nvPr>
            <p:ph idx="1"/>
          </p:nvPr>
        </p:nvSpPr>
        <p:spPr>
          <a:xfrm>
            <a:off x="4293392" y="260648"/>
            <a:ext cx="4599088" cy="6480720"/>
          </a:xfrm>
        </p:spPr>
        <p:txBody>
          <a:bodyPr>
            <a:normAutofit/>
          </a:bodyPr>
          <a:lstStyle/>
          <a:p>
            <a:pPr marL="0" indent="0">
              <a:buNone/>
            </a:pPr>
            <a:r>
              <a:rPr lang="en-US" sz="2400" dirty="0"/>
              <a:t>?</a:t>
            </a:r>
          </a:p>
        </p:txBody>
      </p:sp>
    </p:spTree>
    <p:extLst>
      <p:ext uri="{BB962C8B-B14F-4D97-AF65-F5344CB8AC3E}">
        <p14:creationId xmlns:p14="http://schemas.microsoft.com/office/powerpoint/2010/main" val="3712503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A15973182C454CBD017EAD4899623C" ma:contentTypeVersion="12" ma:contentTypeDescription="Create a new document." ma:contentTypeScope="" ma:versionID="f1327d3aa13311484d02d8272eb300e5">
  <xsd:schema xmlns:xsd="http://www.w3.org/2001/XMLSchema" xmlns:xs="http://www.w3.org/2001/XMLSchema" xmlns:p="http://schemas.microsoft.com/office/2006/metadata/properties" xmlns:ns2="fb009bb9-7fd2-49f5-811f-13223d662051" xmlns:ns3="e77713bc-0ebc-4063-99a4-8848dbeddd29" targetNamespace="http://schemas.microsoft.com/office/2006/metadata/properties" ma:root="true" ma:fieldsID="db087f24cadde66e68207609201885a3" ns2:_="" ns3:_="">
    <xsd:import namespace="fb009bb9-7fd2-49f5-811f-13223d662051"/>
    <xsd:import namespace="e77713bc-0ebc-4063-99a4-8848dbeddd2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009bb9-7fd2-49f5-811f-13223d6620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7713bc-0ebc-4063-99a4-8848dbeddd2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CFEBC7-F4D9-42A8-81DE-64B6A0F2FDE4}">
  <ds:schemaRefs>
    <ds:schemaRef ds:uri="http://schemas.microsoft.com/sharepoint/v3/contenttype/forms"/>
  </ds:schemaRefs>
</ds:datastoreItem>
</file>

<file path=customXml/itemProps2.xml><?xml version="1.0" encoding="utf-8"?>
<ds:datastoreItem xmlns:ds="http://schemas.openxmlformats.org/officeDocument/2006/customXml" ds:itemID="{279ABD3C-AA9E-4069-B566-FCDD6C81D397}">
  <ds:schemaRef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e77713bc-0ebc-4063-99a4-8848dbeddd29"/>
    <ds:schemaRef ds:uri="http://purl.org/dc/terms/"/>
    <ds:schemaRef ds:uri="fb009bb9-7fd2-49f5-811f-13223d662051"/>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6C5DA02-C743-4D9E-9367-4D81278C93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009bb9-7fd2-49f5-811f-13223d662051"/>
    <ds:schemaRef ds:uri="e77713bc-0ebc-4063-99a4-8848dbeddd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314</TotalTime>
  <Words>887</Words>
  <Application>Microsoft Office PowerPoint</Application>
  <PresentationFormat>On-screen Show (4:3)</PresentationFormat>
  <Paragraphs>66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Tw Cen MT</vt:lpstr>
      <vt:lpstr>Tw Cen MT Condensed</vt:lpstr>
      <vt:lpstr>Wingdings 3</vt:lpstr>
      <vt:lpstr>Integral</vt:lpstr>
      <vt:lpstr>Advanced higher Graphic communication</vt:lpstr>
      <vt:lpstr>Learning intentions &amp; success criteria</vt:lpstr>
      <vt:lpstr>3D printing</vt:lpstr>
      <vt:lpstr>3d printing</vt:lpstr>
      <vt:lpstr>3d printing</vt:lpstr>
      <vt:lpstr>3D printing</vt:lpstr>
      <vt:lpstr>3D printing</vt:lpstr>
      <vt:lpstr>3D Printing</vt:lpstr>
      <vt:lpstr>?</vt:lpstr>
      <vt:lpstr>?</vt:lpstr>
      <vt:lpstr>?</vt:lpstr>
      <vt:lpstr>?</vt:lpstr>
      <vt:lpstr>?</vt:lpstr>
      <vt:lpstr>?</vt:lpstr>
      <vt:lpstr>?</vt:lpstr>
      <vt:lpstr>?</vt:lpstr>
      <vt:lpstr>?</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S3 Design &amp; Manufacture</dc:title>
  <dc:creator>Mr Porter</dc:creator>
  <cp:lastModifiedBy>025GArrol</cp:lastModifiedBy>
  <cp:revision>29</cp:revision>
  <dcterms:created xsi:type="dcterms:W3CDTF">2020-05-18T09:31:07Z</dcterms:created>
  <dcterms:modified xsi:type="dcterms:W3CDTF">2023-10-02T09:50:49Z</dcterms:modified>
</cp:coreProperties>
</file>